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5" r:id="rId6"/>
    <p:sldId id="266" r:id="rId7"/>
    <p:sldId id="267" r:id="rId8"/>
    <p:sldId id="268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31A059-25BA-436B-BB7C-E57D056B7AB0}" v="103" dt="2024-10-21T06:39:40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39494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168935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186833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31826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 custScaleX="13832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83562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207317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232252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53220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 custScaleX="13832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83562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207317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232252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53220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 custScaleX="13832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83562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207317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232252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53220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 custScaleX="13832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83562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207317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232252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53220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 custScaleX="13832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83562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207317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232252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53220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 custScaleX="13832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83562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207317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232252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53220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5836B6-75E8-414E-8778-A3E96918B7E5}" type="doc">
      <dgm:prSet loTypeId="urn:microsoft.com/office/officeart/2005/8/layout/cycle1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AU"/>
        </a:p>
      </dgm:t>
    </dgm:pt>
    <dgm:pt modelId="{88A5CADA-F9BA-49E0-A604-E4DDA81AC23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Sow</a:t>
          </a:r>
        </a:p>
      </dgm:t>
    </dgm:pt>
    <dgm:pt modelId="{2BBF5875-A5D9-428C-AFAC-C30414A02B52}" type="par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6259827-F327-4A6D-9D2F-E3BACCA0E3BA}" type="sibTrans" cxnId="{820FA591-4AB8-434C-92BF-BB1C0F2D3849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65EDCD1-F239-4B24-8013-1EF83B6FCA20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Grow</a:t>
          </a:r>
        </a:p>
      </dgm:t>
    </dgm:pt>
    <dgm:pt modelId="{A797F98B-F77C-40B8-8FBA-9D4C64965CE7}" type="par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7C664CAC-8A54-40D2-96F3-CB6B52EF1303}" type="sibTrans" cxnId="{5EAD54CF-8516-496B-9D28-AB91028957C6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E919511C-4E2C-417C-908B-38C7C0D2A042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Select</a:t>
          </a:r>
        </a:p>
      </dgm:t>
    </dgm:pt>
    <dgm:pt modelId="{7BB8E948-21DB-40D3-906C-B0E7BD0333ED}" type="par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64DB50AE-688C-4237-B655-921D6EEB933F}" type="sibTrans" cxnId="{25AAB289-1980-4C9C-AFED-C2CC78F10E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DBA41AD0-4499-493F-B63A-512722231876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Harvest</a:t>
          </a:r>
        </a:p>
      </dgm:t>
    </dgm:pt>
    <dgm:pt modelId="{B349072A-24B3-4BED-8E27-8B014C714673}" type="par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6FE1957-C897-48AC-A350-5627099267B8}" type="sibTrans" cxnId="{86D147DE-9AD3-4B0E-A487-27458CB6735A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F72F5F3A-20F3-4C93-83E1-B852DBC640B7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Process</a:t>
          </a:r>
        </a:p>
      </dgm:t>
    </dgm:pt>
    <dgm:pt modelId="{5425BB53-1685-4962-8D1E-D2BCF7F4B721}" type="par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84B4267C-17EB-42DE-9239-CD2381FE3303}" type="sibTrans" cxnId="{9A72654D-F8F5-41BE-A97F-7769D55BA6E5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B92E63FE-B6D6-49FB-B7BC-43D8B9B4BEFE}">
      <dgm:prSet phldrT="[Text]" custT="1"/>
      <dgm:spPr/>
      <dgm:t>
        <a:bodyPr/>
        <a:lstStyle/>
        <a:p>
          <a:r>
            <a:rPr lang="en-AU" sz="4000" dirty="0">
              <a:ln w="15875" cap="flat">
                <a:solidFill>
                  <a:schemeClr val="accent1"/>
                </a:solidFill>
              </a:ln>
            </a:rPr>
            <a:t>Store</a:t>
          </a:r>
        </a:p>
      </dgm:t>
    </dgm:pt>
    <dgm:pt modelId="{8C5A1F8C-7860-4651-A3D1-59880721126C}" type="par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1CBAD8B5-E9A1-4B41-AEAE-F199C4EE9281}" type="sibTrans" cxnId="{51190811-183E-42E8-932C-2C39F4970244}">
      <dgm:prSet/>
      <dgm:spPr/>
      <dgm:t>
        <a:bodyPr/>
        <a:lstStyle/>
        <a:p>
          <a:endParaRPr lang="en-AU">
            <a:ln w="15875" cap="flat">
              <a:solidFill>
                <a:schemeClr val="accent1"/>
              </a:solidFill>
            </a:ln>
          </a:endParaRPr>
        </a:p>
      </dgm:t>
    </dgm:pt>
    <dgm:pt modelId="{4B197E9A-3F2F-498F-8929-821336560226}" type="pres">
      <dgm:prSet presAssocID="{4C5836B6-75E8-414E-8778-A3E96918B7E5}" presName="cycle" presStyleCnt="0">
        <dgm:presLayoutVars>
          <dgm:dir/>
          <dgm:resizeHandles val="exact"/>
        </dgm:presLayoutVars>
      </dgm:prSet>
      <dgm:spPr/>
    </dgm:pt>
    <dgm:pt modelId="{69481F57-0949-41B0-8360-6EE870F531C9}" type="pres">
      <dgm:prSet presAssocID="{88A5CADA-F9BA-49E0-A604-E4DDA81AC232}" presName="dummy" presStyleCnt="0"/>
      <dgm:spPr/>
    </dgm:pt>
    <dgm:pt modelId="{EA35DFFB-BD0E-473A-B4E4-5BE4916A1A39}" type="pres">
      <dgm:prSet presAssocID="{88A5CADA-F9BA-49E0-A604-E4DDA81AC232}" presName="node" presStyleLbl="revTx" presStyleIdx="0" presStyleCnt="6">
        <dgm:presLayoutVars>
          <dgm:bulletEnabled val="1"/>
        </dgm:presLayoutVars>
      </dgm:prSet>
      <dgm:spPr/>
    </dgm:pt>
    <dgm:pt modelId="{C5A0C388-9083-437E-9D48-06B6A4D4B572}" type="pres">
      <dgm:prSet presAssocID="{76259827-F327-4A6D-9D2F-E3BACCA0E3BA}" presName="sibTrans" presStyleLbl="node1" presStyleIdx="0" presStyleCnt="6"/>
      <dgm:spPr/>
    </dgm:pt>
    <dgm:pt modelId="{DA64ECC6-0D4D-4181-9AB6-D6FAE5636E25}" type="pres">
      <dgm:prSet presAssocID="{B65EDCD1-F239-4B24-8013-1EF83B6FCA20}" presName="dummy" presStyleCnt="0"/>
      <dgm:spPr/>
    </dgm:pt>
    <dgm:pt modelId="{1E7B935F-0C3D-4559-8D92-1E8889065BC3}" type="pres">
      <dgm:prSet presAssocID="{B65EDCD1-F239-4B24-8013-1EF83B6FCA20}" presName="node" presStyleLbl="revTx" presStyleIdx="1" presStyleCnt="6" custScaleX="161447" custScaleY="60496">
        <dgm:presLayoutVars>
          <dgm:bulletEnabled val="1"/>
        </dgm:presLayoutVars>
      </dgm:prSet>
      <dgm:spPr/>
    </dgm:pt>
    <dgm:pt modelId="{52F46A42-2F67-4A5E-8809-C63E722C566C}" type="pres">
      <dgm:prSet presAssocID="{7C664CAC-8A54-40D2-96F3-CB6B52EF1303}" presName="sibTrans" presStyleLbl="node1" presStyleIdx="1" presStyleCnt="6"/>
      <dgm:spPr/>
    </dgm:pt>
    <dgm:pt modelId="{277ABB57-D7BD-4ABA-97AA-75D482475604}" type="pres">
      <dgm:prSet presAssocID="{E919511C-4E2C-417C-908B-38C7C0D2A042}" presName="dummy" presStyleCnt="0"/>
      <dgm:spPr/>
    </dgm:pt>
    <dgm:pt modelId="{C70874AA-B6EA-4831-AF2F-476285C49DA1}" type="pres">
      <dgm:prSet presAssocID="{E919511C-4E2C-417C-908B-38C7C0D2A042}" presName="node" presStyleLbl="revTx" presStyleIdx="2" presStyleCnt="6" custScaleX="139494" custScaleY="69258" custRadScaleRad="102908" custRadScaleInc="-13479">
        <dgm:presLayoutVars>
          <dgm:bulletEnabled val="1"/>
        </dgm:presLayoutVars>
      </dgm:prSet>
      <dgm:spPr/>
    </dgm:pt>
    <dgm:pt modelId="{2ABD443B-C3E5-4389-BE3A-4D60D7C9DC6D}" type="pres">
      <dgm:prSet presAssocID="{64DB50AE-688C-4237-B655-921D6EEB933F}" presName="sibTrans" presStyleLbl="node1" presStyleIdx="2" presStyleCnt="6"/>
      <dgm:spPr/>
    </dgm:pt>
    <dgm:pt modelId="{A4B9FAA7-8CD0-4C63-9754-05D3C9831A44}" type="pres">
      <dgm:prSet presAssocID="{DBA41AD0-4499-493F-B63A-512722231876}" presName="dummy" presStyleCnt="0"/>
      <dgm:spPr/>
    </dgm:pt>
    <dgm:pt modelId="{87DF4BCE-AA15-444F-8DAC-7569C7C34854}" type="pres">
      <dgm:prSet presAssocID="{DBA41AD0-4499-493F-B63A-512722231876}" presName="node" presStyleLbl="revTx" presStyleIdx="3" presStyleCnt="6" custScaleX="168935" custScaleY="65766" custRadScaleRad="101092" custRadScaleInc="5275">
        <dgm:presLayoutVars>
          <dgm:bulletEnabled val="1"/>
        </dgm:presLayoutVars>
      </dgm:prSet>
      <dgm:spPr/>
    </dgm:pt>
    <dgm:pt modelId="{651832D2-44A5-49A6-8307-DF5950896D9B}" type="pres">
      <dgm:prSet presAssocID="{F6FE1957-C897-48AC-A350-5627099267B8}" presName="sibTrans" presStyleLbl="node1" presStyleIdx="3" presStyleCnt="6"/>
      <dgm:spPr/>
    </dgm:pt>
    <dgm:pt modelId="{668E1CCB-9F27-428C-A22F-C0A3D2F19AE5}" type="pres">
      <dgm:prSet presAssocID="{F72F5F3A-20F3-4C93-83E1-B852DBC640B7}" presName="dummy" presStyleCnt="0"/>
      <dgm:spPr/>
    </dgm:pt>
    <dgm:pt modelId="{642A2729-2882-4D06-8C19-D6479736D8E8}" type="pres">
      <dgm:prSet presAssocID="{F72F5F3A-20F3-4C93-83E1-B852DBC640B7}" presName="node" presStyleLbl="revTx" presStyleIdx="4" presStyleCnt="6" custScaleX="186833" custScaleY="70098">
        <dgm:presLayoutVars>
          <dgm:bulletEnabled val="1"/>
        </dgm:presLayoutVars>
      </dgm:prSet>
      <dgm:spPr/>
    </dgm:pt>
    <dgm:pt modelId="{7CA50528-ED2A-4FCC-BA1C-556377102058}" type="pres">
      <dgm:prSet presAssocID="{84B4267C-17EB-42DE-9239-CD2381FE3303}" presName="sibTrans" presStyleLbl="node1" presStyleIdx="4" presStyleCnt="6"/>
      <dgm:spPr/>
    </dgm:pt>
    <dgm:pt modelId="{DF1024AE-5CF4-4C4A-B86C-C982E32EF64F}" type="pres">
      <dgm:prSet presAssocID="{B92E63FE-B6D6-49FB-B7BC-43D8B9B4BEFE}" presName="dummy" presStyleCnt="0"/>
      <dgm:spPr/>
    </dgm:pt>
    <dgm:pt modelId="{2A0D6183-AA8F-45B6-9BB1-AE6F73B04EF1}" type="pres">
      <dgm:prSet presAssocID="{B92E63FE-B6D6-49FB-B7BC-43D8B9B4BEFE}" presName="node" presStyleLbl="revTx" presStyleIdx="5" presStyleCnt="6" custScaleX="131826" custScaleY="74780">
        <dgm:presLayoutVars>
          <dgm:bulletEnabled val="1"/>
        </dgm:presLayoutVars>
      </dgm:prSet>
      <dgm:spPr/>
    </dgm:pt>
    <dgm:pt modelId="{4D705BED-CC7F-4541-8788-12D168E45F54}" type="pres">
      <dgm:prSet presAssocID="{1CBAD8B5-E9A1-4B41-AEAE-F199C4EE9281}" presName="sibTrans" presStyleLbl="node1" presStyleIdx="5" presStyleCnt="6"/>
      <dgm:spPr/>
    </dgm:pt>
  </dgm:ptLst>
  <dgm:cxnLst>
    <dgm:cxn modelId="{8149790E-33F5-4C56-849E-64E4EA42245F}" type="presOf" srcId="{F6FE1957-C897-48AC-A350-5627099267B8}" destId="{651832D2-44A5-49A6-8307-DF5950896D9B}" srcOrd="0" destOrd="0" presId="urn:microsoft.com/office/officeart/2005/8/layout/cycle1"/>
    <dgm:cxn modelId="{51190811-183E-42E8-932C-2C39F4970244}" srcId="{4C5836B6-75E8-414E-8778-A3E96918B7E5}" destId="{B92E63FE-B6D6-49FB-B7BC-43D8B9B4BEFE}" srcOrd="5" destOrd="0" parTransId="{8C5A1F8C-7860-4651-A3D1-59880721126C}" sibTransId="{1CBAD8B5-E9A1-4B41-AEAE-F199C4EE9281}"/>
    <dgm:cxn modelId="{58D46922-56B0-4686-A588-E24271F37651}" type="presOf" srcId="{DBA41AD0-4499-493F-B63A-512722231876}" destId="{87DF4BCE-AA15-444F-8DAC-7569C7C34854}" srcOrd="0" destOrd="0" presId="urn:microsoft.com/office/officeart/2005/8/layout/cycle1"/>
    <dgm:cxn modelId="{C3F1583A-F9AD-4B6C-9060-4A612675B454}" type="presOf" srcId="{88A5CADA-F9BA-49E0-A604-E4DDA81AC232}" destId="{EA35DFFB-BD0E-473A-B4E4-5BE4916A1A39}" srcOrd="0" destOrd="0" presId="urn:microsoft.com/office/officeart/2005/8/layout/cycle1"/>
    <dgm:cxn modelId="{B2F9D147-9063-40A6-A743-82878D263DAD}" type="presOf" srcId="{E919511C-4E2C-417C-908B-38C7C0D2A042}" destId="{C70874AA-B6EA-4831-AF2F-476285C49DA1}" srcOrd="0" destOrd="0" presId="urn:microsoft.com/office/officeart/2005/8/layout/cycle1"/>
    <dgm:cxn modelId="{AAC6446D-DFF2-495F-A91C-1D84819D12A6}" type="presOf" srcId="{F72F5F3A-20F3-4C93-83E1-B852DBC640B7}" destId="{642A2729-2882-4D06-8C19-D6479736D8E8}" srcOrd="0" destOrd="0" presId="urn:microsoft.com/office/officeart/2005/8/layout/cycle1"/>
    <dgm:cxn modelId="{9A72654D-F8F5-41BE-A97F-7769D55BA6E5}" srcId="{4C5836B6-75E8-414E-8778-A3E96918B7E5}" destId="{F72F5F3A-20F3-4C93-83E1-B852DBC640B7}" srcOrd="4" destOrd="0" parTransId="{5425BB53-1685-4962-8D1E-D2BCF7F4B721}" sibTransId="{84B4267C-17EB-42DE-9239-CD2381FE3303}"/>
    <dgm:cxn modelId="{1996596F-7806-45DE-80EE-B433447108E3}" type="presOf" srcId="{84B4267C-17EB-42DE-9239-CD2381FE3303}" destId="{7CA50528-ED2A-4FCC-BA1C-556377102058}" srcOrd="0" destOrd="0" presId="urn:microsoft.com/office/officeart/2005/8/layout/cycle1"/>
    <dgm:cxn modelId="{D69C1572-D411-45C7-8D05-5916038E7A66}" type="presOf" srcId="{64DB50AE-688C-4237-B655-921D6EEB933F}" destId="{2ABD443B-C3E5-4389-BE3A-4D60D7C9DC6D}" srcOrd="0" destOrd="0" presId="urn:microsoft.com/office/officeart/2005/8/layout/cycle1"/>
    <dgm:cxn modelId="{03ED9356-3E81-44AE-B205-ABE9071EB6B4}" type="presOf" srcId="{7C664CAC-8A54-40D2-96F3-CB6B52EF1303}" destId="{52F46A42-2F67-4A5E-8809-C63E722C566C}" srcOrd="0" destOrd="0" presId="urn:microsoft.com/office/officeart/2005/8/layout/cycle1"/>
    <dgm:cxn modelId="{CFDDBC7A-A8D5-4C6C-B616-75626C8D53CE}" type="presOf" srcId="{4C5836B6-75E8-414E-8778-A3E96918B7E5}" destId="{4B197E9A-3F2F-498F-8929-821336560226}" srcOrd="0" destOrd="0" presId="urn:microsoft.com/office/officeart/2005/8/layout/cycle1"/>
    <dgm:cxn modelId="{25AAB289-1980-4C9C-AFED-C2CC78F10E44}" srcId="{4C5836B6-75E8-414E-8778-A3E96918B7E5}" destId="{E919511C-4E2C-417C-908B-38C7C0D2A042}" srcOrd="2" destOrd="0" parTransId="{7BB8E948-21DB-40D3-906C-B0E7BD0333ED}" sibTransId="{64DB50AE-688C-4237-B655-921D6EEB933F}"/>
    <dgm:cxn modelId="{820FA591-4AB8-434C-92BF-BB1C0F2D3849}" srcId="{4C5836B6-75E8-414E-8778-A3E96918B7E5}" destId="{88A5CADA-F9BA-49E0-A604-E4DDA81AC232}" srcOrd="0" destOrd="0" parTransId="{2BBF5875-A5D9-428C-AFAC-C30414A02B52}" sibTransId="{76259827-F327-4A6D-9D2F-E3BACCA0E3BA}"/>
    <dgm:cxn modelId="{29DB2E9F-8FF5-4947-A19B-AFD9E5E122DF}" type="presOf" srcId="{1CBAD8B5-E9A1-4B41-AEAE-F199C4EE9281}" destId="{4D705BED-CC7F-4541-8788-12D168E45F54}" srcOrd="0" destOrd="0" presId="urn:microsoft.com/office/officeart/2005/8/layout/cycle1"/>
    <dgm:cxn modelId="{B7036FA3-DA11-4C82-AA03-87E37AF0B3D2}" type="presOf" srcId="{B65EDCD1-F239-4B24-8013-1EF83B6FCA20}" destId="{1E7B935F-0C3D-4559-8D92-1E8889065BC3}" srcOrd="0" destOrd="0" presId="urn:microsoft.com/office/officeart/2005/8/layout/cycle1"/>
    <dgm:cxn modelId="{1E0990B8-704A-46EA-891C-07B955D7B7D8}" type="presOf" srcId="{76259827-F327-4A6D-9D2F-E3BACCA0E3BA}" destId="{C5A0C388-9083-437E-9D48-06B6A4D4B572}" srcOrd="0" destOrd="0" presId="urn:microsoft.com/office/officeart/2005/8/layout/cycle1"/>
    <dgm:cxn modelId="{5EAD54CF-8516-496B-9D28-AB91028957C6}" srcId="{4C5836B6-75E8-414E-8778-A3E96918B7E5}" destId="{B65EDCD1-F239-4B24-8013-1EF83B6FCA20}" srcOrd="1" destOrd="0" parTransId="{A797F98B-F77C-40B8-8FBA-9D4C64965CE7}" sibTransId="{7C664CAC-8A54-40D2-96F3-CB6B52EF1303}"/>
    <dgm:cxn modelId="{86D147DE-9AD3-4B0E-A487-27458CB6735A}" srcId="{4C5836B6-75E8-414E-8778-A3E96918B7E5}" destId="{DBA41AD0-4499-493F-B63A-512722231876}" srcOrd="3" destOrd="0" parTransId="{B349072A-24B3-4BED-8E27-8B014C714673}" sibTransId="{F6FE1957-C897-48AC-A350-5627099267B8}"/>
    <dgm:cxn modelId="{E15F03F8-817F-49E6-BBC2-A856CB3D1A64}" type="presOf" srcId="{B92E63FE-B6D6-49FB-B7BC-43D8B9B4BEFE}" destId="{2A0D6183-AA8F-45B6-9BB1-AE6F73B04EF1}" srcOrd="0" destOrd="0" presId="urn:microsoft.com/office/officeart/2005/8/layout/cycle1"/>
    <dgm:cxn modelId="{45A10E9D-C6E6-4617-8401-B813E2252A69}" type="presParOf" srcId="{4B197E9A-3F2F-498F-8929-821336560226}" destId="{69481F57-0949-41B0-8360-6EE870F531C9}" srcOrd="0" destOrd="0" presId="urn:microsoft.com/office/officeart/2005/8/layout/cycle1"/>
    <dgm:cxn modelId="{243FEE66-F695-41A8-BFE6-7CD249D91085}" type="presParOf" srcId="{4B197E9A-3F2F-498F-8929-821336560226}" destId="{EA35DFFB-BD0E-473A-B4E4-5BE4916A1A39}" srcOrd="1" destOrd="0" presId="urn:microsoft.com/office/officeart/2005/8/layout/cycle1"/>
    <dgm:cxn modelId="{86D372AB-9D46-43B1-BA8E-7593F9721A65}" type="presParOf" srcId="{4B197E9A-3F2F-498F-8929-821336560226}" destId="{C5A0C388-9083-437E-9D48-06B6A4D4B572}" srcOrd="2" destOrd="0" presId="urn:microsoft.com/office/officeart/2005/8/layout/cycle1"/>
    <dgm:cxn modelId="{FAB471BD-4CEF-4B31-9622-C0A4CDC5D5A3}" type="presParOf" srcId="{4B197E9A-3F2F-498F-8929-821336560226}" destId="{DA64ECC6-0D4D-4181-9AB6-D6FAE5636E25}" srcOrd="3" destOrd="0" presId="urn:microsoft.com/office/officeart/2005/8/layout/cycle1"/>
    <dgm:cxn modelId="{149FE34F-F440-41AA-AC02-5391461E8EF0}" type="presParOf" srcId="{4B197E9A-3F2F-498F-8929-821336560226}" destId="{1E7B935F-0C3D-4559-8D92-1E8889065BC3}" srcOrd="4" destOrd="0" presId="urn:microsoft.com/office/officeart/2005/8/layout/cycle1"/>
    <dgm:cxn modelId="{5C69CAEE-C4DC-4083-BE7C-05A6106F5744}" type="presParOf" srcId="{4B197E9A-3F2F-498F-8929-821336560226}" destId="{52F46A42-2F67-4A5E-8809-C63E722C566C}" srcOrd="5" destOrd="0" presId="urn:microsoft.com/office/officeart/2005/8/layout/cycle1"/>
    <dgm:cxn modelId="{50F42190-4705-4978-A51E-B848C5D9C765}" type="presParOf" srcId="{4B197E9A-3F2F-498F-8929-821336560226}" destId="{277ABB57-D7BD-4ABA-97AA-75D482475604}" srcOrd="6" destOrd="0" presId="urn:microsoft.com/office/officeart/2005/8/layout/cycle1"/>
    <dgm:cxn modelId="{DE2B6047-17BC-471C-B736-107386E78E74}" type="presParOf" srcId="{4B197E9A-3F2F-498F-8929-821336560226}" destId="{C70874AA-B6EA-4831-AF2F-476285C49DA1}" srcOrd="7" destOrd="0" presId="urn:microsoft.com/office/officeart/2005/8/layout/cycle1"/>
    <dgm:cxn modelId="{E95D646C-0303-4038-8FDC-EC0411A71740}" type="presParOf" srcId="{4B197E9A-3F2F-498F-8929-821336560226}" destId="{2ABD443B-C3E5-4389-BE3A-4D60D7C9DC6D}" srcOrd="8" destOrd="0" presId="urn:microsoft.com/office/officeart/2005/8/layout/cycle1"/>
    <dgm:cxn modelId="{92EFE06C-32F9-4993-9F68-2947258501EE}" type="presParOf" srcId="{4B197E9A-3F2F-498F-8929-821336560226}" destId="{A4B9FAA7-8CD0-4C63-9754-05D3C9831A44}" srcOrd="9" destOrd="0" presId="urn:microsoft.com/office/officeart/2005/8/layout/cycle1"/>
    <dgm:cxn modelId="{8A891169-5352-4A09-AD78-E610ECAA7880}" type="presParOf" srcId="{4B197E9A-3F2F-498F-8929-821336560226}" destId="{87DF4BCE-AA15-444F-8DAC-7569C7C34854}" srcOrd="10" destOrd="0" presId="urn:microsoft.com/office/officeart/2005/8/layout/cycle1"/>
    <dgm:cxn modelId="{6F9A85B0-8764-41E3-AA16-73DB9A09B7EB}" type="presParOf" srcId="{4B197E9A-3F2F-498F-8929-821336560226}" destId="{651832D2-44A5-49A6-8307-DF5950896D9B}" srcOrd="11" destOrd="0" presId="urn:microsoft.com/office/officeart/2005/8/layout/cycle1"/>
    <dgm:cxn modelId="{D206C24D-7AE2-4B58-BC0B-248E138C4FBC}" type="presParOf" srcId="{4B197E9A-3F2F-498F-8929-821336560226}" destId="{668E1CCB-9F27-428C-A22F-C0A3D2F19AE5}" srcOrd="12" destOrd="0" presId="urn:microsoft.com/office/officeart/2005/8/layout/cycle1"/>
    <dgm:cxn modelId="{A47184D0-F9CE-4AD0-90C6-E6BDB1592F2D}" type="presParOf" srcId="{4B197E9A-3F2F-498F-8929-821336560226}" destId="{642A2729-2882-4D06-8C19-D6479736D8E8}" srcOrd="13" destOrd="0" presId="urn:microsoft.com/office/officeart/2005/8/layout/cycle1"/>
    <dgm:cxn modelId="{505274D6-89AA-4FC4-A638-372B1DB74328}" type="presParOf" srcId="{4B197E9A-3F2F-498F-8929-821336560226}" destId="{7CA50528-ED2A-4FCC-BA1C-556377102058}" srcOrd="14" destOrd="0" presId="urn:microsoft.com/office/officeart/2005/8/layout/cycle1"/>
    <dgm:cxn modelId="{DDC9FFBA-848D-4144-B348-08ACFFD9DCE3}" type="presParOf" srcId="{4B197E9A-3F2F-498F-8929-821336560226}" destId="{DF1024AE-5CF4-4C4A-B86C-C982E32EF64F}" srcOrd="15" destOrd="0" presId="urn:microsoft.com/office/officeart/2005/8/layout/cycle1"/>
    <dgm:cxn modelId="{D61365CA-9754-46C3-9201-B2139599F1A2}" type="presParOf" srcId="{4B197E9A-3F2F-498F-8929-821336560226}" destId="{2A0D6183-AA8F-45B6-9BB1-AE6F73B04EF1}" srcOrd="16" destOrd="0" presId="urn:microsoft.com/office/officeart/2005/8/layout/cycle1"/>
    <dgm:cxn modelId="{4ADBA85D-5397-4BE4-A1BC-A1662AFC3199}" type="presParOf" srcId="{4B197E9A-3F2F-498F-8929-821336560226}" destId="{4D705BED-CC7F-4541-8788-12D168E45F54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4817203" y="13889"/>
          <a:ext cx="1107281" cy="110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Sow</a:t>
          </a:r>
        </a:p>
      </dsp:txBody>
      <dsp:txXfrm>
        <a:off x="4817203" y="13889"/>
        <a:ext cx="1107281" cy="1107281"/>
      </dsp:txXfrm>
    </dsp:sp>
    <dsp:sp modelId="{C5A0C388-9083-437E-9D48-06B6A4D4B572}">
      <dsp:nvSpPr>
        <dsp:cNvPr id="0" name=""/>
        <dsp:cNvSpPr/>
      </dsp:nvSpPr>
      <dsp:spPr>
        <a:xfrm>
          <a:off x="1427218" y="2278"/>
          <a:ext cx="5414110" cy="5414110"/>
        </a:xfrm>
        <a:prstGeom prst="circularArrow">
          <a:avLst>
            <a:gd name="adj1" fmla="val 3988"/>
            <a:gd name="adj2" fmla="val 250168"/>
            <a:gd name="adj3" fmla="val 20882833"/>
            <a:gd name="adj4" fmla="val 18982452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5713579" y="2374403"/>
          <a:ext cx="1787672" cy="66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Grow</a:t>
          </a:r>
        </a:p>
      </dsp:txBody>
      <dsp:txXfrm>
        <a:off x="5713579" y="2374403"/>
        <a:ext cx="1787672" cy="669860"/>
      </dsp:txXfrm>
    </dsp:sp>
    <dsp:sp modelId="{52F46A42-2F67-4A5E-8809-C63E722C566C}">
      <dsp:nvSpPr>
        <dsp:cNvPr id="0" name=""/>
        <dsp:cNvSpPr/>
      </dsp:nvSpPr>
      <dsp:spPr>
        <a:xfrm>
          <a:off x="1413706" y="123257"/>
          <a:ext cx="5414110" cy="5414110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4736765" y="4467690"/>
          <a:ext cx="1544590" cy="76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Select</a:t>
          </a:r>
        </a:p>
      </dsp:txBody>
      <dsp:txXfrm>
        <a:off x="4736765" y="4467690"/>
        <a:ext cx="1544590" cy="766880"/>
      </dsp:txXfrm>
    </dsp:sp>
    <dsp:sp modelId="{2ABD443B-C3E5-4389-BE3A-4D60D7C9DC6D}">
      <dsp:nvSpPr>
        <dsp:cNvPr id="0" name=""/>
        <dsp:cNvSpPr/>
      </dsp:nvSpPr>
      <dsp:spPr>
        <a:xfrm>
          <a:off x="1545721" y="49675"/>
          <a:ext cx="5414110" cy="5414110"/>
        </a:xfrm>
        <a:prstGeom prst="circularArrow">
          <a:avLst>
            <a:gd name="adj1" fmla="val 3988"/>
            <a:gd name="adj2" fmla="val 250168"/>
            <a:gd name="adj3" fmla="val 5811306"/>
            <a:gd name="adj4" fmla="val 4722870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909252" y="4487034"/>
          <a:ext cx="1870585" cy="728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Harvest</a:t>
          </a:r>
        </a:p>
      </dsp:txBody>
      <dsp:txXfrm>
        <a:off x="1909252" y="4487034"/>
        <a:ext cx="1870585" cy="728214"/>
      </dsp:txXfrm>
    </dsp:sp>
    <dsp:sp modelId="{651832D2-44A5-49A6-8307-DF5950896D9B}">
      <dsp:nvSpPr>
        <dsp:cNvPr id="0" name=""/>
        <dsp:cNvSpPr/>
      </dsp:nvSpPr>
      <dsp:spPr>
        <a:xfrm>
          <a:off x="1433946" y="47291"/>
          <a:ext cx="5414110" cy="5414110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626748" y="2321242"/>
          <a:ext cx="2068766" cy="776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Process</a:t>
          </a:r>
        </a:p>
      </dsp:txBody>
      <dsp:txXfrm>
        <a:off x="626748" y="2321242"/>
        <a:ext cx="2068766" cy="776182"/>
      </dsp:txXfrm>
    </dsp:sp>
    <dsp:sp modelId="{7CA50528-ED2A-4FCC-BA1C-556377102058}">
      <dsp:nvSpPr>
        <dsp:cNvPr id="0" name=""/>
        <dsp:cNvSpPr/>
      </dsp:nvSpPr>
      <dsp:spPr>
        <a:xfrm>
          <a:off x="1427218" y="2278"/>
          <a:ext cx="5414110" cy="5414110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2167860" y="153517"/>
          <a:ext cx="1459684" cy="828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Store</a:t>
          </a:r>
        </a:p>
      </dsp:txBody>
      <dsp:txXfrm>
        <a:off x="2167860" y="153517"/>
        <a:ext cx="1459684" cy="828024"/>
      </dsp:txXfrm>
    </dsp:sp>
    <dsp:sp modelId="{4D705BED-CC7F-4541-8788-12D168E45F54}">
      <dsp:nvSpPr>
        <dsp:cNvPr id="0" name=""/>
        <dsp:cNvSpPr/>
      </dsp:nvSpPr>
      <dsp:spPr>
        <a:xfrm>
          <a:off x="1427218" y="2278"/>
          <a:ext cx="5414110" cy="5414110"/>
        </a:xfrm>
        <a:prstGeom prst="circularArrow">
          <a:avLst>
            <a:gd name="adj1" fmla="val 3988"/>
            <a:gd name="adj2" fmla="val 250168"/>
            <a:gd name="adj3" fmla="val 16911625"/>
            <a:gd name="adj4" fmla="val 15490607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3753136" y="11018"/>
          <a:ext cx="1215140" cy="878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Sow</a:t>
          </a:r>
        </a:p>
      </dsp:txBody>
      <dsp:txXfrm>
        <a:off x="3753136" y="11018"/>
        <a:ext cx="1215140" cy="878461"/>
      </dsp:txXfrm>
    </dsp:sp>
    <dsp:sp modelId="{C5A0C388-9083-437E-9D48-06B6A4D4B572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20882833"/>
            <a:gd name="adj4" fmla="val 19202797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4632616" y="1883732"/>
          <a:ext cx="1418250" cy="5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sp:txBody>
      <dsp:txXfrm>
        <a:off x="4632616" y="1883732"/>
        <a:ext cx="1418250" cy="531434"/>
      </dsp:txXfrm>
    </dsp:sp>
    <dsp:sp modelId="{52F46A42-2F67-4A5E-8809-C63E722C566C}">
      <dsp:nvSpPr>
        <dsp:cNvPr id="0" name=""/>
        <dsp:cNvSpPr/>
      </dsp:nvSpPr>
      <dsp:spPr>
        <a:xfrm>
          <a:off x="1221311" y="97785"/>
          <a:ext cx="4295285" cy="4295285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3664100" y="3544442"/>
          <a:ext cx="1612521" cy="608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sp:txBody>
      <dsp:txXfrm>
        <a:off x="3664100" y="3544442"/>
        <a:ext cx="1612521" cy="608405"/>
      </dsp:txXfrm>
    </dsp:sp>
    <dsp:sp modelId="{2ABD443B-C3E5-4389-BE3A-4D60D7C9DC6D}">
      <dsp:nvSpPr>
        <dsp:cNvPr id="0" name=""/>
        <dsp:cNvSpPr/>
      </dsp:nvSpPr>
      <dsp:spPr>
        <a:xfrm>
          <a:off x="1409760" y="41634"/>
          <a:ext cx="4295285" cy="4295285"/>
        </a:xfrm>
        <a:prstGeom prst="circularArrow">
          <a:avLst>
            <a:gd name="adj1" fmla="val 3988"/>
            <a:gd name="adj2" fmla="val 250168"/>
            <a:gd name="adj3" fmla="val 5660404"/>
            <a:gd name="adj4" fmla="val 5212962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445867" y="3559789"/>
          <a:ext cx="1821200" cy="57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sp:txBody>
      <dsp:txXfrm>
        <a:off x="1445867" y="3559789"/>
        <a:ext cx="1821200" cy="577729"/>
      </dsp:txXfrm>
    </dsp:sp>
    <dsp:sp modelId="{651832D2-44A5-49A6-8307-DF5950896D9B}">
      <dsp:nvSpPr>
        <dsp:cNvPr id="0" name=""/>
        <dsp:cNvSpPr/>
      </dsp:nvSpPr>
      <dsp:spPr>
        <a:xfrm>
          <a:off x="1237368" y="37518"/>
          <a:ext cx="4295285" cy="4295285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397483" y="1841557"/>
          <a:ext cx="2040244" cy="615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sp:txBody>
      <dsp:txXfrm>
        <a:off x="397483" y="1841557"/>
        <a:ext cx="2040244" cy="615784"/>
      </dsp:txXfrm>
    </dsp:sp>
    <dsp:sp modelId="{7CA50528-ED2A-4FCC-BA1C-556377102058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1725650" y="121792"/>
          <a:ext cx="1345979" cy="656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sp:txBody>
      <dsp:txXfrm>
        <a:off x="1725650" y="121792"/>
        <a:ext cx="1345979" cy="656913"/>
      </dsp:txXfrm>
    </dsp:sp>
    <dsp:sp modelId="{4D705BED-CC7F-4541-8788-12D168E45F54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6608195"/>
            <a:gd name="adj4" fmla="val 15658032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3753136" y="11018"/>
          <a:ext cx="1215140" cy="878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sp:txBody>
      <dsp:txXfrm>
        <a:off x="3753136" y="11018"/>
        <a:ext cx="1215140" cy="878461"/>
      </dsp:txXfrm>
    </dsp:sp>
    <dsp:sp modelId="{C5A0C388-9083-437E-9D48-06B6A4D4B572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20882833"/>
            <a:gd name="adj4" fmla="val 19202797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4632616" y="1883732"/>
          <a:ext cx="1418250" cy="5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Grow</a:t>
          </a:r>
        </a:p>
      </dsp:txBody>
      <dsp:txXfrm>
        <a:off x="4632616" y="1883732"/>
        <a:ext cx="1418250" cy="531434"/>
      </dsp:txXfrm>
    </dsp:sp>
    <dsp:sp modelId="{52F46A42-2F67-4A5E-8809-C63E722C566C}">
      <dsp:nvSpPr>
        <dsp:cNvPr id="0" name=""/>
        <dsp:cNvSpPr/>
      </dsp:nvSpPr>
      <dsp:spPr>
        <a:xfrm>
          <a:off x="1221311" y="97785"/>
          <a:ext cx="4295285" cy="4295285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3664100" y="3544442"/>
          <a:ext cx="1612521" cy="608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sp:txBody>
      <dsp:txXfrm>
        <a:off x="3664100" y="3544442"/>
        <a:ext cx="1612521" cy="608405"/>
      </dsp:txXfrm>
    </dsp:sp>
    <dsp:sp modelId="{2ABD443B-C3E5-4389-BE3A-4D60D7C9DC6D}">
      <dsp:nvSpPr>
        <dsp:cNvPr id="0" name=""/>
        <dsp:cNvSpPr/>
      </dsp:nvSpPr>
      <dsp:spPr>
        <a:xfrm>
          <a:off x="1409760" y="41634"/>
          <a:ext cx="4295285" cy="4295285"/>
        </a:xfrm>
        <a:prstGeom prst="circularArrow">
          <a:avLst>
            <a:gd name="adj1" fmla="val 3988"/>
            <a:gd name="adj2" fmla="val 250168"/>
            <a:gd name="adj3" fmla="val 5660404"/>
            <a:gd name="adj4" fmla="val 5212962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445867" y="3559789"/>
          <a:ext cx="1821200" cy="57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sp:txBody>
      <dsp:txXfrm>
        <a:off x="1445867" y="3559789"/>
        <a:ext cx="1821200" cy="577729"/>
      </dsp:txXfrm>
    </dsp:sp>
    <dsp:sp modelId="{651832D2-44A5-49A6-8307-DF5950896D9B}">
      <dsp:nvSpPr>
        <dsp:cNvPr id="0" name=""/>
        <dsp:cNvSpPr/>
      </dsp:nvSpPr>
      <dsp:spPr>
        <a:xfrm>
          <a:off x="1237368" y="37518"/>
          <a:ext cx="4295285" cy="4295285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397483" y="1841557"/>
          <a:ext cx="2040244" cy="615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sp:txBody>
      <dsp:txXfrm>
        <a:off x="397483" y="1841557"/>
        <a:ext cx="2040244" cy="615784"/>
      </dsp:txXfrm>
    </dsp:sp>
    <dsp:sp modelId="{7CA50528-ED2A-4FCC-BA1C-556377102058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1725650" y="121792"/>
          <a:ext cx="1345979" cy="656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sp:txBody>
      <dsp:txXfrm>
        <a:off x="1725650" y="121792"/>
        <a:ext cx="1345979" cy="656913"/>
      </dsp:txXfrm>
    </dsp:sp>
    <dsp:sp modelId="{4D705BED-CC7F-4541-8788-12D168E45F54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6608195"/>
            <a:gd name="adj4" fmla="val 15658032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3753136" y="11018"/>
          <a:ext cx="1215140" cy="878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sp:txBody>
      <dsp:txXfrm>
        <a:off x="3753136" y="11018"/>
        <a:ext cx="1215140" cy="878461"/>
      </dsp:txXfrm>
    </dsp:sp>
    <dsp:sp modelId="{C5A0C388-9083-437E-9D48-06B6A4D4B572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20882833"/>
            <a:gd name="adj4" fmla="val 19202797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4632616" y="1883732"/>
          <a:ext cx="1418250" cy="5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sp:txBody>
      <dsp:txXfrm>
        <a:off x="4632616" y="1883732"/>
        <a:ext cx="1418250" cy="531434"/>
      </dsp:txXfrm>
    </dsp:sp>
    <dsp:sp modelId="{52F46A42-2F67-4A5E-8809-C63E722C566C}">
      <dsp:nvSpPr>
        <dsp:cNvPr id="0" name=""/>
        <dsp:cNvSpPr/>
      </dsp:nvSpPr>
      <dsp:spPr>
        <a:xfrm>
          <a:off x="1221311" y="97785"/>
          <a:ext cx="4295285" cy="4295285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3664100" y="3544442"/>
          <a:ext cx="1612521" cy="608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Select</a:t>
          </a:r>
        </a:p>
      </dsp:txBody>
      <dsp:txXfrm>
        <a:off x="3664100" y="3544442"/>
        <a:ext cx="1612521" cy="608405"/>
      </dsp:txXfrm>
    </dsp:sp>
    <dsp:sp modelId="{2ABD443B-C3E5-4389-BE3A-4D60D7C9DC6D}">
      <dsp:nvSpPr>
        <dsp:cNvPr id="0" name=""/>
        <dsp:cNvSpPr/>
      </dsp:nvSpPr>
      <dsp:spPr>
        <a:xfrm>
          <a:off x="1409760" y="41634"/>
          <a:ext cx="4295285" cy="4295285"/>
        </a:xfrm>
        <a:prstGeom prst="circularArrow">
          <a:avLst>
            <a:gd name="adj1" fmla="val 3988"/>
            <a:gd name="adj2" fmla="val 250168"/>
            <a:gd name="adj3" fmla="val 5660404"/>
            <a:gd name="adj4" fmla="val 5212962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445867" y="3559789"/>
          <a:ext cx="1821200" cy="57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sp:txBody>
      <dsp:txXfrm>
        <a:off x="1445867" y="3559789"/>
        <a:ext cx="1821200" cy="577729"/>
      </dsp:txXfrm>
    </dsp:sp>
    <dsp:sp modelId="{651832D2-44A5-49A6-8307-DF5950896D9B}">
      <dsp:nvSpPr>
        <dsp:cNvPr id="0" name=""/>
        <dsp:cNvSpPr/>
      </dsp:nvSpPr>
      <dsp:spPr>
        <a:xfrm>
          <a:off x="1237368" y="37518"/>
          <a:ext cx="4295285" cy="4295285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397483" y="1841557"/>
          <a:ext cx="2040244" cy="615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sp:txBody>
      <dsp:txXfrm>
        <a:off x="397483" y="1841557"/>
        <a:ext cx="2040244" cy="615784"/>
      </dsp:txXfrm>
    </dsp:sp>
    <dsp:sp modelId="{7CA50528-ED2A-4FCC-BA1C-556377102058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1725650" y="121792"/>
          <a:ext cx="1345979" cy="656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sp:txBody>
      <dsp:txXfrm>
        <a:off x="1725650" y="121792"/>
        <a:ext cx="1345979" cy="656913"/>
      </dsp:txXfrm>
    </dsp:sp>
    <dsp:sp modelId="{4D705BED-CC7F-4541-8788-12D168E45F54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6608195"/>
            <a:gd name="adj4" fmla="val 15658032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3753136" y="11018"/>
          <a:ext cx="1215140" cy="878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sp:txBody>
      <dsp:txXfrm>
        <a:off x="3753136" y="11018"/>
        <a:ext cx="1215140" cy="878461"/>
      </dsp:txXfrm>
    </dsp:sp>
    <dsp:sp modelId="{C5A0C388-9083-437E-9D48-06B6A4D4B572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20882833"/>
            <a:gd name="adj4" fmla="val 19202797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4632616" y="1883732"/>
          <a:ext cx="1418250" cy="5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sp:txBody>
      <dsp:txXfrm>
        <a:off x="4632616" y="1883732"/>
        <a:ext cx="1418250" cy="531434"/>
      </dsp:txXfrm>
    </dsp:sp>
    <dsp:sp modelId="{52F46A42-2F67-4A5E-8809-C63E722C566C}">
      <dsp:nvSpPr>
        <dsp:cNvPr id="0" name=""/>
        <dsp:cNvSpPr/>
      </dsp:nvSpPr>
      <dsp:spPr>
        <a:xfrm>
          <a:off x="1221311" y="97785"/>
          <a:ext cx="4295285" cy="4295285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3664100" y="3544442"/>
          <a:ext cx="1612521" cy="608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sp:txBody>
      <dsp:txXfrm>
        <a:off x="3664100" y="3544442"/>
        <a:ext cx="1612521" cy="608405"/>
      </dsp:txXfrm>
    </dsp:sp>
    <dsp:sp modelId="{2ABD443B-C3E5-4389-BE3A-4D60D7C9DC6D}">
      <dsp:nvSpPr>
        <dsp:cNvPr id="0" name=""/>
        <dsp:cNvSpPr/>
      </dsp:nvSpPr>
      <dsp:spPr>
        <a:xfrm>
          <a:off x="1409760" y="41634"/>
          <a:ext cx="4295285" cy="4295285"/>
        </a:xfrm>
        <a:prstGeom prst="circularArrow">
          <a:avLst>
            <a:gd name="adj1" fmla="val 3988"/>
            <a:gd name="adj2" fmla="val 250168"/>
            <a:gd name="adj3" fmla="val 5660404"/>
            <a:gd name="adj4" fmla="val 5212962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445867" y="3559789"/>
          <a:ext cx="1821200" cy="57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Harvest</a:t>
          </a:r>
        </a:p>
      </dsp:txBody>
      <dsp:txXfrm>
        <a:off x="1445867" y="3559789"/>
        <a:ext cx="1821200" cy="577729"/>
      </dsp:txXfrm>
    </dsp:sp>
    <dsp:sp modelId="{651832D2-44A5-49A6-8307-DF5950896D9B}">
      <dsp:nvSpPr>
        <dsp:cNvPr id="0" name=""/>
        <dsp:cNvSpPr/>
      </dsp:nvSpPr>
      <dsp:spPr>
        <a:xfrm>
          <a:off x="1237368" y="37518"/>
          <a:ext cx="4295285" cy="4295285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397483" y="1841557"/>
          <a:ext cx="2040244" cy="615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sp:txBody>
      <dsp:txXfrm>
        <a:off x="397483" y="1841557"/>
        <a:ext cx="2040244" cy="615784"/>
      </dsp:txXfrm>
    </dsp:sp>
    <dsp:sp modelId="{7CA50528-ED2A-4FCC-BA1C-556377102058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1725650" y="121792"/>
          <a:ext cx="1345979" cy="656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sp:txBody>
      <dsp:txXfrm>
        <a:off x="1725650" y="121792"/>
        <a:ext cx="1345979" cy="656913"/>
      </dsp:txXfrm>
    </dsp:sp>
    <dsp:sp modelId="{4D705BED-CC7F-4541-8788-12D168E45F54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6608195"/>
            <a:gd name="adj4" fmla="val 15658032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3753136" y="11018"/>
          <a:ext cx="1215140" cy="878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sp:txBody>
      <dsp:txXfrm>
        <a:off x="3753136" y="11018"/>
        <a:ext cx="1215140" cy="878461"/>
      </dsp:txXfrm>
    </dsp:sp>
    <dsp:sp modelId="{C5A0C388-9083-437E-9D48-06B6A4D4B572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20882833"/>
            <a:gd name="adj4" fmla="val 19202797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4632616" y="1883732"/>
          <a:ext cx="1418250" cy="5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sp:txBody>
      <dsp:txXfrm>
        <a:off x="4632616" y="1883732"/>
        <a:ext cx="1418250" cy="531434"/>
      </dsp:txXfrm>
    </dsp:sp>
    <dsp:sp modelId="{52F46A42-2F67-4A5E-8809-C63E722C566C}">
      <dsp:nvSpPr>
        <dsp:cNvPr id="0" name=""/>
        <dsp:cNvSpPr/>
      </dsp:nvSpPr>
      <dsp:spPr>
        <a:xfrm>
          <a:off x="1221311" y="97785"/>
          <a:ext cx="4295285" cy="4295285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3664100" y="3544442"/>
          <a:ext cx="1612521" cy="608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sp:txBody>
      <dsp:txXfrm>
        <a:off x="3664100" y="3544442"/>
        <a:ext cx="1612521" cy="608405"/>
      </dsp:txXfrm>
    </dsp:sp>
    <dsp:sp modelId="{2ABD443B-C3E5-4389-BE3A-4D60D7C9DC6D}">
      <dsp:nvSpPr>
        <dsp:cNvPr id="0" name=""/>
        <dsp:cNvSpPr/>
      </dsp:nvSpPr>
      <dsp:spPr>
        <a:xfrm>
          <a:off x="1409760" y="41634"/>
          <a:ext cx="4295285" cy="4295285"/>
        </a:xfrm>
        <a:prstGeom prst="circularArrow">
          <a:avLst>
            <a:gd name="adj1" fmla="val 3988"/>
            <a:gd name="adj2" fmla="val 250168"/>
            <a:gd name="adj3" fmla="val 5660404"/>
            <a:gd name="adj4" fmla="val 5212962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445867" y="3559789"/>
          <a:ext cx="1821200" cy="57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sp:txBody>
      <dsp:txXfrm>
        <a:off x="1445867" y="3559789"/>
        <a:ext cx="1821200" cy="577729"/>
      </dsp:txXfrm>
    </dsp:sp>
    <dsp:sp modelId="{651832D2-44A5-49A6-8307-DF5950896D9B}">
      <dsp:nvSpPr>
        <dsp:cNvPr id="0" name=""/>
        <dsp:cNvSpPr/>
      </dsp:nvSpPr>
      <dsp:spPr>
        <a:xfrm>
          <a:off x="1237368" y="37518"/>
          <a:ext cx="4295285" cy="4295285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397483" y="1841557"/>
          <a:ext cx="2040244" cy="615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Process</a:t>
          </a:r>
        </a:p>
      </dsp:txBody>
      <dsp:txXfrm>
        <a:off x="397483" y="1841557"/>
        <a:ext cx="2040244" cy="615784"/>
      </dsp:txXfrm>
    </dsp:sp>
    <dsp:sp modelId="{7CA50528-ED2A-4FCC-BA1C-556377102058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1725650" y="121792"/>
          <a:ext cx="1345979" cy="656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Store</a:t>
          </a:r>
        </a:p>
      </dsp:txBody>
      <dsp:txXfrm>
        <a:off x="1725650" y="121792"/>
        <a:ext cx="1345979" cy="656913"/>
      </dsp:txXfrm>
    </dsp:sp>
    <dsp:sp modelId="{4D705BED-CC7F-4541-8788-12D168E45F54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6608195"/>
            <a:gd name="adj4" fmla="val 15658032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3753136" y="11018"/>
          <a:ext cx="1215140" cy="878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Sow</a:t>
          </a:r>
        </a:p>
      </dsp:txBody>
      <dsp:txXfrm>
        <a:off x="3753136" y="11018"/>
        <a:ext cx="1215140" cy="878461"/>
      </dsp:txXfrm>
    </dsp:sp>
    <dsp:sp modelId="{C5A0C388-9083-437E-9D48-06B6A4D4B572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20882833"/>
            <a:gd name="adj4" fmla="val 19202797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4632616" y="1883732"/>
          <a:ext cx="1418250" cy="531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Grow</a:t>
          </a:r>
        </a:p>
      </dsp:txBody>
      <dsp:txXfrm>
        <a:off x="4632616" y="1883732"/>
        <a:ext cx="1418250" cy="531434"/>
      </dsp:txXfrm>
    </dsp:sp>
    <dsp:sp modelId="{52F46A42-2F67-4A5E-8809-C63E722C566C}">
      <dsp:nvSpPr>
        <dsp:cNvPr id="0" name=""/>
        <dsp:cNvSpPr/>
      </dsp:nvSpPr>
      <dsp:spPr>
        <a:xfrm>
          <a:off x="1221311" y="97785"/>
          <a:ext cx="4295285" cy="4295285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3664100" y="3544442"/>
          <a:ext cx="1612521" cy="608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Select</a:t>
          </a:r>
        </a:p>
      </dsp:txBody>
      <dsp:txXfrm>
        <a:off x="3664100" y="3544442"/>
        <a:ext cx="1612521" cy="608405"/>
      </dsp:txXfrm>
    </dsp:sp>
    <dsp:sp modelId="{2ABD443B-C3E5-4389-BE3A-4D60D7C9DC6D}">
      <dsp:nvSpPr>
        <dsp:cNvPr id="0" name=""/>
        <dsp:cNvSpPr/>
      </dsp:nvSpPr>
      <dsp:spPr>
        <a:xfrm>
          <a:off x="1409760" y="41634"/>
          <a:ext cx="4295285" cy="4295285"/>
        </a:xfrm>
        <a:prstGeom prst="circularArrow">
          <a:avLst>
            <a:gd name="adj1" fmla="val 3988"/>
            <a:gd name="adj2" fmla="val 250168"/>
            <a:gd name="adj3" fmla="val 5660404"/>
            <a:gd name="adj4" fmla="val 5212962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445867" y="3559789"/>
          <a:ext cx="1821200" cy="57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Harvest</a:t>
          </a:r>
        </a:p>
      </dsp:txBody>
      <dsp:txXfrm>
        <a:off x="1445867" y="3559789"/>
        <a:ext cx="1821200" cy="577729"/>
      </dsp:txXfrm>
    </dsp:sp>
    <dsp:sp modelId="{651832D2-44A5-49A6-8307-DF5950896D9B}">
      <dsp:nvSpPr>
        <dsp:cNvPr id="0" name=""/>
        <dsp:cNvSpPr/>
      </dsp:nvSpPr>
      <dsp:spPr>
        <a:xfrm>
          <a:off x="1237368" y="37518"/>
          <a:ext cx="4295285" cy="4295285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397483" y="1841557"/>
          <a:ext cx="2040244" cy="615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noFill/>
            </a:rPr>
            <a:t>Process</a:t>
          </a:r>
        </a:p>
      </dsp:txBody>
      <dsp:txXfrm>
        <a:off x="397483" y="1841557"/>
        <a:ext cx="2040244" cy="615784"/>
      </dsp:txXfrm>
    </dsp:sp>
    <dsp:sp modelId="{7CA50528-ED2A-4FCC-BA1C-556377102058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1725650" y="121792"/>
          <a:ext cx="1345979" cy="656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  <a:solidFill>
                <a:schemeClr val="tx1">
                  <a:hueOff val="0"/>
                  <a:satOff val="0"/>
                  <a:lumOff val="0"/>
                </a:schemeClr>
              </a:solidFill>
            </a:rPr>
            <a:t>Store</a:t>
          </a:r>
        </a:p>
      </dsp:txBody>
      <dsp:txXfrm>
        <a:off x="1725650" y="121792"/>
        <a:ext cx="1345979" cy="656913"/>
      </dsp:txXfrm>
    </dsp:sp>
    <dsp:sp modelId="{4D705BED-CC7F-4541-8788-12D168E45F54}">
      <dsp:nvSpPr>
        <dsp:cNvPr id="0" name=""/>
        <dsp:cNvSpPr/>
      </dsp:nvSpPr>
      <dsp:spPr>
        <a:xfrm>
          <a:off x="1232031" y="1807"/>
          <a:ext cx="4295285" cy="4295285"/>
        </a:xfrm>
        <a:prstGeom prst="circularArrow">
          <a:avLst>
            <a:gd name="adj1" fmla="val 3988"/>
            <a:gd name="adj2" fmla="val 250168"/>
            <a:gd name="adj3" fmla="val 16608195"/>
            <a:gd name="adj4" fmla="val 15658032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5DFFB-BD0E-473A-B4E4-5BE4916A1A39}">
      <dsp:nvSpPr>
        <dsp:cNvPr id="0" name=""/>
        <dsp:cNvSpPr/>
      </dsp:nvSpPr>
      <dsp:spPr>
        <a:xfrm>
          <a:off x="4817203" y="13889"/>
          <a:ext cx="1107281" cy="110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Sow</a:t>
          </a:r>
        </a:p>
      </dsp:txBody>
      <dsp:txXfrm>
        <a:off x="4817203" y="13889"/>
        <a:ext cx="1107281" cy="1107281"/>
      </dsp:txXfrm>
    </dsp:sp>
    <dsp:sp modelId="{C5A0C388-9083-437E-9D48-06B6A4D4B572}">
      <dsp:nvSpPr>
        <dsp:cNvPr id="0" name=""/>
        <dsp:cNvSpPr/>
      </dsp:nvSpPr>
      <dsp:spPr>
        <a:xfrm>
          <a:off x="1427218" y="2278"/>
          <a:ext cx="5414110" cy="5414110"/>
        </a:xfrm>
        <a:prstGeom prst="circularArrow">
          <a:avLst>
            <a:gd name="adj1" fmla="val 3988"/>
            <a:gd name="adj2" fmla="val 250168"/>
            <a:gd name="adj3" fmla="val 20882833"/>
            <a:gd name="adj4" fmla="val 18982452"/>
            <a:gd name="adj5" fmla="val 4653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B935F-0C3D-4559-8D92-1E8889065BC3}">
      <dsp:nvSpPr>
        <dsp:cNvPr id="0" name=""/>
        <dsp:cNvSpPr/>
      </dsp:nvSpPr>
      <dsp:spPr>
        <a:xfrm>
          <a:off x="5713579" y="2374403"/>
          <a:ext cx="1787672" cy="66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Grow</a:t>
          </a:r>
        </a:p>
      </dsp:txBody>
      <dsp:txXfrm>
        <a:off x="5713579" y="2374403"/>
        <a:ext cx="1787672" cy="669860"/>
      </dsp:txXfrm>
    </dsp:sp>
    <dsp:sp modelId="{52F46A42-2F67-4A5E-8809-C63E722C566C}">
      <dsp:nvSpPr>
        <dsp:cNvPr id="0" name=""/>
        <dsp:cNvSpPr/>
      </dsp:nvSpPr>
      <dsp:spPr>
        <a:xfrm>
          <a:off x="1413706" y="123257"/>
          <a:ext cx="5414110" cy="5414110"/>
        </a:xfrm>
        <a:prstGeom prst="circularArrow">
          <a:avLst>
            <a:gd name="adj1" fmla="val 3988"/>
            <a:gd name="adj2" fmla="val 250168"/>
            <a:gd name="adj3" fmla="val 2237280"/>
            <a:gd name="adj4" fmla="val 297772"/>
            <a:gd name="adj5" fmla="val 4653"/>
          </a:avLst>
        </a:prstGeom>
        <a:solidFill>
          <a:schemeClr val="accent3">
            <a:shade val="80000"/>
            <a:hueOff val="-51600"/>
            <a:satOff val="-10597"/>
            <a:lumOff val="79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74AA-B6EA-4831-AF2F-476285C49DA1}">
      <dsp:nvSpPr>
        <dsp:cNvPr id="0" name=""/>
        <dsp:cNvSpPr/>
      </dsp:nvSpPr>
      <dsp:spPr>
        <a:xfrm>
          <a:off x="4736765" y="4467690"/>
          <a:ext cx="1544590" cy="76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Select</a:t>
          </a:r>
        </a:p>
      </dsp:txBody>
      <dsp:txXfrm>
        <a:off x="4736765" y="4467690"/>
        <a:ext cx="1544590" cy="766880"/>
      </dsp:txXfrm>
    </dsp:sp>
    <dsp:sp modelId="{2ABD443B-C3E5-4389-BE3A-4D60D7C9DC6D}">
      <dsp:nvSpPr>
        <dsp:cNvPr id="0" name=""/>
        <dsp:cNvSpPr/>
      </dsp:nvSpPr>
      <dsp:spPr>
        <a:xfrm>
          <a:off x="1545721" y="49675"/>
          <a:ext cx="5414110" cy="5414110"/>
        </a:xfrm>
        <a:prstGeom prst="circularArrow">
          <a:avLst>
            <a:gd name="adj1" fmla="val 3988"/>
            <a:gd name="adj2" fmla="val 250168"/>
            <a:gd name="adj3" fmla="val 5811306"/>
            <a:gd name="adj4" fmla="val 4722870"/>
            <a:gd name="adj5" fmla="val 4653"/>
          </a:avLst>
        </a:prstGeom>
        <a:solidFill>
          <a:schemeClr val="accent3">
            <a:shade val="80000"/>
            <a:hueOff val="-103199"/>
            <a:satOff val="-21194"/>
            <a:lumOff val="159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F4BCE-AA15-444F-8DAC-7569C7C34854}">
      <dsp:nvSpPr>
        <dsp:cNvPr id="0" name=""/>
        <dsp:cNvSpPr/>
      </dsp:nvSpPr>
      <dsp:spPr>
        <a:xfrm>
          <a:off x="1909252" y="4487034"/>
          <a:ext cx="1870585" cy="728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Harvest</a:t>
          </a:r>
        </a:p>
      </dsp:txBody>
      <dsp:txXfrm>
        <a:off x="1909252" y="4487034"/>
        <a:ext cx="1870585" cy="728214"/>
      </dsp:txXfrm>
    </dsp:sp>
    <dsp:sp modelId="{651832D2-44A5-49A6-8307-DF5950896D9B}">
      <dsp:nvSpPr>
        <dsp:cNvPr id="0" name=""/>
        <dsp:cNvSpPr/>
      </dsp:nvSpPr>
      <dsp:spPr>
        <a:xfrm>
          <a:off x="1433946" y="47291"/>
          <a:ext cx="5414110" cy="5414110"/>
        </a:xfrm>
        <a:prstGeom prst="circularArrow">
          <a:avLst>
            <a:gd name="adj1" fmla="val 3988"/>
            <a:gd name="adj2" fmla="val 250168"/>
            <a:gd name="adj3" fmla="val 10071400"/>
            <a:gd name="adj4" fmla="val 8131481"/>
            <a:gd name="adj5" fmla="val 4653"/>
          </a:avLst>
        </a:prstGeom>
        <a:solidFill>
          <a:schemeClr val="accent3">
            <a:shade val="80000"/>
            <a:hueOff val="-154799"/>
            <a:satOff val="-31792"/>
            <a:lumOff val="238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A2729-2882-4D06-8C19-D6479736D8E8}">
      <dsp:nvSpPr>
        <dsp:cNvPr id="0" name=""/>
        <dsp:cNvSpPr/>
      </dsp:nvSpPr>
      <dsp:spPr>
        <a:xfrm>
          <a:off x="626748" y="2321242"/>
          <a:ext cx="2068766" cy="776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Process</a:t>
          </a:r>
        </a:p>
      </dsp:txBody>
      <dsp:txXfrm>
        <a:off x="626748" y="2321242"/>
        <a:ext cx="2068766" cy="776182"/>
      </dsp:txXfrm>
    </dsp:sp>
    <dsp:sp modelId="{7CA50528-ED2A-4FCC-BA1C-556377102058}">
      <dsp:nvSpPr>
        <dsp:cNvPr id="0" name=""/>
        <dsp:cNvSpPr/>
      </dsp:nvSpPr>
      <dsp:spPr>
        <a:xfrm>
          <a:off x="1427218" y="2278"/>
          <a:ext cx="5414110" cy="5414110"/>
        </a:xfrm>
        <a:prstGeom prst="circularArrow">
          <a:avLst>
            <a:gd name="adj1" fmla="val 3988"/>
            <a:gd name="adj2" fmla="val 250168"/>
            <a:gd name="adj3" fmla="val 13208825"/>
            <a:gd name="adj4" fmla="val 11341698"/>
            <a:gd name="adj5" fmla="val 4653"/>
          </a:avLst>
        </a:prstGeom>
        <a:solidFill>
          <a:schemeClr val="accent3">
            <a:shade val="80000"/>
            <a:hueOff val="-206398"/>
            <a:satOff val="-42389"/>
            <a:lumOff val="318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D6183-AA8F-45B6-9BB1-AE6F73B04EF1}">
      <dsp:nvSpPr>
        <dsp:cNvPr id="0" name=""/>
        <dsp:cNvSpPr/>
      </dsp:nvSpPr>
      <dsp:spPr>
        <a:xfrm>
          <a:off x="2167860" y="153517"/>
          <a:ext cx="1459684" cy="828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000" kern="1200" dirty="0">
              <a:ln w="15875" cap="flat">
                <a:solidFill>
                  <a:schemeClr val="accent1"/>
                </a:solidFill>
              </a:ln>
            </a:rPr>
            <a:t>Store</a:t>
          </a:r>
        </a:p>
      </dsp:txBody>
      <dsp:txXfrm>
        <a:off x="2167860" y="153517"/>
        <a:ext cx="1459684" cy="828024"/>
      </dsp:txXfrm>
    </dsp:sp>
    <dsp:sp modelId="{4D705BED-CC7F-4541-8788-12D168E45F54}">
      <dsp:nvSpPr>
        <dsp:cNvPr id="0" name=""/>
        <dsp:cNvSpPr/>
      </dsp:nvSpPr>
      <dsp:spPr>
        <a:xfrm>
          <a:off x="1427218" y="2278"/>
          <a:ext cx="5414110" cy="5414110"/>
        </a:xfrm>
        <a:prstGeom prst="circularArrow">
          <a:avLst>
            <a:gd name="adj1" fmla="val 3988"/>
            <a:gd name="adj2" fmla="val 250168"/>
            <a:gd name="adj3" fmla="val 16911625"/>
            <a:gd name="adj4" fmla="val 15490607"/>
            <a:gd name="adj5" fmla="val 4653"/>
          </a:avLst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6A6A1-4616-6B4E-189F-262655AA5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9E091A-8072-A156-AC82-7D439C1B6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AEEC8-7B19-1516-D9C1-75E36ABF5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E177E-8FEC-8CF8-1626-8DF68029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E024F-0103-33B8-79CE-9B614A2C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184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E6777-BB2D-2DD0-1177-A1777FAD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225CC4-847C-D0BB-56EF-C3F283602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181A8-2934-8C90-7D5F-8B0F5215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346BE-B36D-BD40-54B0-D2C433D7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A4AC7-7AB9-1EF7-9E37-48A19037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679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D470D2-DEAA-9004-D973-971E93A66F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1177F-B481-E48F-E084-D5EDD9034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A619D-9243-2FBD-B103-C808FAE8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0B64F-CF14-23FA-643E-0777CA430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8F30E-9DA3-BE81-4375-CF35ACB3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67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78B39-6A60-95A0-2058-9DF741800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A1E9E-0B3F-D3E1-B7AC-25F757B19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13625-10F6-C511-EB23-C3389EDD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3E767-336F-2DA6-5761-EC634885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5A600-3B0F-F033-95CC-11632EB62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31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45D5D-892E-1085-7A69-5C1ED4A91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5AEE8-20BA-23A2-7524-90A910D41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04190-6085-81F2-B6F0-DAA61804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49236-074D-23CA-4BAE-2C6C58AC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55A75-6D36-252D-087B-612E35C4E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06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08D1B-176D-792F-CD86-7560579B3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C85E0-B34D-4787-924B-5ACFD4445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5F16E-EBE1-510A-741F-8CF17F421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1A93B-D992-C7A9-1389-F06DF6276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01FF9-9DCF-50F3-CCAA-D96288A9E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2BE9B-400E-1DFE-0030-80FAAC818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483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14B5-1F14-6232-8907-83E54A489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F9027-D4D3-4A34-DA0C-B01B508C0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BA497-B702-1BEE-0F0B-ACE9D40A3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2A2CBA-C8C4-9842-BAE6-5FD2FF323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315B6-A7CE-EA75-E993-9CD5FE5206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6437DF-B7CD-D155-E94E-E833B924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25E8BB-3FB7-D651-EC18-134FA34FF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F67FFE-E128-3BAF-2D41-1A377F1A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083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074B3-FA34-7249-9A3A-199C3EF6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DF99D-43A4-7640-4B13-4F23B850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377C8-8137-0C2C-AEF9-20F4F3E4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CE31FC-BDE9-958B-CACF-002ACFDA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63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C3AF6-0A93-66BD-97AF-C6561F13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6A351-8F3A-6298-E79F-BBA8D1DA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5E41A-B9D8-13E0-1D4E-6090387A2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691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F69F-16BF-4C8B-8411-19B9A7D91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C9308-6E6C-FA15-5E77-C97CE1976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8D78A-90CA-C245-41B7-FE475E339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41643-E6CC-BBE5-9FB4-09F76F7F3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0AABD-C45B-31C0-BEDD-F299538D6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E104A-018B-8F4C-31C6-7B8A1F32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1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5E2F-2859-9FC0-1A8F-D2B694457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6B3CB-9DD7-3609-8292-A05784807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F7CB3-822C-34B7-A408-B218F926B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A2FF4-8C62-486C-4A2C-B5051AC1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61A0F-B1DA-0987-579B-3F2F3254D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37FEE-4263-E2D2-8F02-F26F66A5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99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2E186-F4BC-5F69-E3FA-393708731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28EBB-88CC-5229-115C-44D1E07F7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B7CEA-7052-2B3C-8DE3-2294B853D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F0B05E-716D-4B49-9652-0EC8355B0AAA}" type="datetimeFigureOut">
              <a:rPr lang="en-AU" smtClean="0"/>
              <a:t>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C2B51-4C09-5505-05EF-AB8DB65B1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E0A17-D450-DF2E-1BDA-1ED2F942B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C7F4BE-3D53-4481-A497-13F41E9EA8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106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seeds@scpa.org.a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C11362-E70E-BBD1-F166-F0AF8E8DC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AU" sz="4400" dirty="0">
                <a:latin typeface="Cavolini" panose="03000502040302020204" pitchFamily="66" charset="0"/>
                <a:cs typeface="Cavolini" panose="03000502040302020204" pitchFamily="66" charset="0"/>
              </a:rPr>
              <a:t>Introduction to Seed Saving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3B14B-11B3-6EBB-CD77-9CE6E8DB6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With a focus on Beans</a:t>
            </a:r>
          </a:p>
        </p:txBody>
      </p:sp>
      <p:pic>
        <p:nvPicPr>
          <p:cNvPr id="5" name="Picture 4" descr="A black text and seeds&#10;&#10;Description automatically generated with medium confidence">
            <a:extLst>
              <a:ext uri="{FF2B5EF4-FFF2-40B4-BE49-F238E27FC236}">
                <a16:creationId xmlns:a16="http://schemas.microsoft.com/office/drawing/2014/main" id="{3387CA73-D70D-8DE6-7C01-3A999797C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233" y="1297172"/>
            <a:ext cx="5776300" cy="372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829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232A07-4BDF-7EAC-C2F8-11EC7B0A5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61DA0E9-4989-C384-B67E-A260DAAF8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25CE135-4987-74F4-AD09-8AC19746A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8D460-05D3-C0FA-1F64-9C2E69A1D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4672811" cy="4567137"/>
          </a:xfrm>
        </p:spPr>
        <p:txBody>
          <a:bodyPr>
            <a:normAutofit/>
          </a:bodyPr>
          <a:lstStyle/>
          <a:p>
            <a:pPr algn="l"/>
            <a: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  <a:t>Meets on first Friday of each month at Bega Produce Markets, 9am to 11.30am</a:t>
            </a:r>
            <a:b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  <a:t>Contact: </a:t>
            </a:r>
            <a: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  <a:hlinkClick r:id="rId2"/>
              </a:rPr>
              <a:t>seeds@scpa.org.au</a:t>
            </a:r>
            <a:b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  <a:t>Join our mailing list or </a:t>
            </a:r>
            <a:r>
              <a:rPr lang="en-AU" sz="2800" dirty="0" err="1">
                <a:latin typeface="Cavolini" panose="03000502040302020204" pitchFamily="66" charset="0"/>
                <a:cs typeface="Cavolini" panose="03000502040302020204" pitchFamily="66" charset="0"/>
              </a:rPr>
              <a:t>facebook</a:t>
            </a:r>
            <a:r>
              <a:rPr lang="en-AU" sz="2800" dirty="0">
                <a:latin typeface="Cavolini" panose="03000502040302020204" pitchFamily="66" charset="0"/>
                <a:cs typeface="Cavolini" panose="03000502040302020204" pitchFamily="66" charset="0"/>
              </a:rPr>
              <a:t> group</a:t>
            </a:r>
          </a:p>
        </p:txBody>
      </p:sp>
      <p:pic>
        <p:nvPicPr>
          <p:cNvPr id="5" name="Picture 4" descr="A black text and seeds&#10;&#10;Description automatically generated with medium confidence">
            <a:extLst>
              <a:ext uri="{FF2B5EF4-FFF2-40B4-BE49-F238E27FC236}">
                <a16:creationId xmlns:a16="http://schemas.microsoft.com/office/drawing/2014/main" id="{E3F4AC3E-FFB4-7F42-5312-430B2EA83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233" y="1297172"/>
            <a:ext cx="5776300" cy="372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9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2218D17-56A2-7903-628B-D7454A1A5F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046840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744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0626C3-FDA9-25E2-6E1F-DE5222C01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63E7D74-4D7C-0748-486D-3480643C9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0AD85C5-099B-CD1F-EC2F-9FBC3857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1C042D7-4507-6FB5-E2D4-2B4AE36EF2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4878078"/>
              </p:ext>
            </p:extLst>
          </p:nvPr>
        </p:nvGraphicFramePr>
        <p:xfrm>
          <a:off x="320158" y="744279"/>
          <a:ext cx="6448350" cy="42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974C858-4F79-FEB8-F9C0-1662A6E84505}"/>
              </a:ext>
            </a:extLst>
          </p:cNvPr>
          <p:cNvSpPr txBox="1"/>
          <p:nvPr/>
        </p:nvSpPr>
        <p:spPr>
          <a:xfrm>
            <a:off x="7063422" y="1047069"/>
            <a:ext cx="4012637" cy="3917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b="1" dirty="0"/>
              <a:t>Know what you are growing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Pollination mechanism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Self-pollinating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Cross-pollinating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Isolation requirements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Population requirement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How many plants to grow?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Label your pots and plants</a:t>
            </a:r>
          </a:p>
        </p:txBody>
      </p:sp>
    </p:spTree>
    <p:extLst>
      <p:ext uri="{BB962C8B-B14F-4D97-AF65-F5344CB8AC3E}">
        <p14:creationId xmlns:p14="http://schemas.microsoft.com/office/powerpoint/2010/main" val="235716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BC1646-440B-27DD-CAF8-D73F270F4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4D24AF2-60CE-F0B6-9808-9B11A96A4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FEC733E-A61E-CFE5-EBD6-1CFE3A71E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0078031-DEB4-7BCD-8D66-CAFB0C58DE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2197868"/>
              </p:ext>
            </p:extLst>
          </p:nvPr>
        </p:nvGraphicFramePr>
        <p:xfrm>
          <a:off x="320158" y="744279"/>
          <a:ext cx="6448350" cy="42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95EF4C1-A80C-D21A-F801-AA94F30966A3}"/>
              </a:ext>
            </a:extLst>
          </p:cNvPr>
          <p:cNvSpPr txBox="1"/>
          <p:nvPr/>
        </p:nvSpPr>
        <p:spPr>
          <a:xfrm>
            <a:off x="7063422" y="1047069"/>
            <a:ext cx="4259628" cy="1701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dirty="0"/>
              <a:t>Grow as for eating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Same conditions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Check if extra spacing required</a:t>
            </a:r>
          </a:p>
        </p:txBody>
      </p:sp>
    </p:spTree>
    <p:extLst>
      <p:ext uri="{BB962C8B-B14F-4D97-AF65-F5344CB8AC3E}">
        <p14:creationId xmlns:p14="http://schemas.microsoft.com/office/powerpoint/2010/main" val="3550764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A3787F-D457-4CA4-982C-93B93532E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BF18DB3-588A-89E1-79D6-9FB8EDA7A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A94D345-78E0-0D45-74D4-C80029AD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516E2F8-4926-ED8A-0D93-45F7045EF4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4898246"/>
              </p:ext>
            </p:extLst>
          </p:nvPr>
        </p:nvGraphicFramePr>
        <p:xfrm>
          <a:off x="320158" y="744279"/>
          <a:ext cx="6448350" cy="42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8879075-8F6D-141A-1D47-FE680BA367C0}"/>
              </a:ext>
            </a:extLst>
          </p:cNvPr>
          <p:cNvSpPr txBox="1"/>
          <p:nvPr/>
        </p:nvSpPr>
        <p:spPr>
          <a:xfrm>
            <a:off x="7063422" y="1047069"/>
            <a:ext cx="3466783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dirty="0"/>
              <a:t>Remove off-types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Remove bolters</a:t>
            </a:r>
          </a:p>
          <a:p>
            <a:pPr>
              <a:lnSpc>
                <a:spcPct val="150000"/>
              </a:lnSpc>
            </a:pPr>
            <a:endParaRPr lang="en-AU" sz="2400" dirty="0"/>
          </a:p>
          <a:p>
            <a:r>
              <a:rPr lang="en-AU" sz="3200" b="1" dirty="0"/>
              <a:t>Save the best and</a:t>
            </a:r>
            <a:br>
              <a:rPr lang="en-AU" sz="3200" b="1" dirty="0"/>
            </a:br>
            <a:r>
              <a:rPr lang="en-AU" sz="3200" b="1" dirty="0"/>
              <a:t>eat the rest</a:t>
            </a:r>
          </a:p>
        </p:txBody>
      </p:sp>
    </p:spTree>
    <p:extLst>
      <p:ext uri="{BB962C8B-B14F-4D97-AF65-F5344CB8AC3E}">
        <p14:creationId xmlns:p14="http://schemas.microsoft.com/office/powerpoint/2010/main" val="326365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539781-521E-FA85-6A2A-289369D0D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33DEB8E-A660-9A6C-4D78-22B855C31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E35CA83-9523-748E-B3B9-4665683F9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304EB4A-7A3D-ADDD-6BB3-A9D13D411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1054662"/>
              </p:ext>
            </p:extLst>
          </p:nvPr>
        </p:nvGraphicFramePr>
        <p:xfrm>
          <a:off x="320158" y="744279"/>
          <a:ext cx="6448350" cy="42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05B0D66-CE6A-014C-A66D-7A0F67DFF556}"/>
              </a:ext>
            </a:extLst>
          </p:cNvPr>
          <p:cNvSpPr txBox="1"/>
          <p:nvPr/>
        </p:nvSpPr>
        <p:spPr>
          <a:xfrm>
            <a:off x="7063422" y="1047069"/>
            <a:ext cx="4846840" cy="4471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b="1" dirty="0"/>
              <a:t>Seed maturity not eating maturity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First set is best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Balance quality and quantity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Beware!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Rain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Rodents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Birds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Label it!</a:t>
            </a:r>
          </a:p>
          <a:p>
            <a:pPr>
              <a:lnSpc>
                <a:spcPct val="150000"/>
              </a:lnSpc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03098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F3F262-A77F-6A7C-A712-D08BB0F8D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53DA986-B9BE-2133-2659-EC2C24116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0D74C78-304D-5217-DDF6-D76FF369F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E939B62-003D-DEC6-29AA-1833A2760D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5582866"/>
              </p:ext>
            </p:extLst>
          </p:nvPr>
        </p:nvGraphicFramePr>
        <p:xfrm>
          <a:off x="320158" y="744279"/>
          <a:ext cx="6448350" cy="42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C31C577-681C-B3A2-C838-6898CA45FBBE}"/>
              </a:ext>
            </a:extLst>
          </p:cNvPr>
          <p:cNvSpPr txBox="1"/>
          <p:nvPr/>
        </p:nvSpPr>
        <p:spPr>
          <a:xfrm>
            <a:off x="7088666" y="1074384"/>
            <a:ext cx="3737883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b="1" dirty="0"/>
              <a:t>Dry Processing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Threshing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Sieving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Winnowing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Wet Processing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Washing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Water winnowing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Fermenting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Seeds with gel sacs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/>
              <a:t>Shortest time possible</a:t>
            </a:r>
          </a:p>
        </p:txBody>
      </p:sp>
    </p:spTree>
    <p:extLst>
      <p:ext uri="{BB962C8B-B14F-4D97-AF65-F5344CB8AC3E}">
        <p14:creationId xmlns:p14="http://schemas.microsoft.com/office/powerpoint/2010/main" val="51336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160617-DB63-25AA-DBC4-812EB8CC2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BC7A313-8D1F-CF48-AB69-3C96E8C5A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970F290-15AD-3064-B70B-FE3A46EA6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033AEFA-4CFF-3A5F-4AA5-D7815258C4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1099082"/>
              </p:ext>
            </p:extLst>
          </p:nvPr>
        </p:nvGraphicFramePr>
        <p:xfrm>
          <a:off x="320158" y="744279"/>
          <a:ext cx="6448350" cy="429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70207E0-DC7F-D083-DBB8-1E04A8C97816}"/>
              </a:ext>
            </a:extLst>
          </p:cNvPr>
          <p:cNvSpPr txBox="1"/>
          <p:nvPr/>
        </p:nvSpPr>
        <p:spPr>
          <a:xfrm>
            <a:off x="7063422" y="1047069"/>
            <a:ext cx="2181623" cy="336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dirty="0"/>
              <a:t>Dry, Cool, Dark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DRY!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Airtight</a:t>
            </a:r>
          </a:p>
          <a:p>
            <a:pPr>
              <a:lnSpc>
                <a:spcPct val="150000"/>
              </a:lnSpc>
            </a:pPr>
            <a:r>
              <a:rPr lang="en-AU" sz="2400" b="1" dirty="0"/>
              <a:t>Pest Control</a:t>
            </a:r>
          </a:p>
          <a:p>
            <a:pPr>
              <a:lnSpc>
                <a:spcPct val="150000"/>
              </a:lnSpc>
            </a:pPr>
            <a:endParaRPr lang="en-AU" sz="2400" b="1" dirty="0"/>
          </a:p>
          <a:p>
            <a:pPr>
              <a:lnSpc>
                <a:spcPct val="150000"/>
              </a:lnSpc>
            </a:pPr>
            <a:r>
              <a:rPr lang="en-AU" sz="2400" b="1" dirty="0"/>
              <a:t>Label it!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47614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B3A563-9E92-0C84-2327-448388771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5AFE8BB-9E5C-32F3-4E04-8816ABBAA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116737F-3F8D-C20B-8646-A322F9030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0A5F8C3-4C15-0C7A-A1A7-74C5CF681AAE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20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192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Cavolini</vt:lpstr>
      <vt:lpstr>Office Theme</vt:lpstr>
      <vt:lpstr>Introduction to Seed Saving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Meets on first Friday of each month at Bega Produce Markets, 9am to 11.30am  Contact: seeds@scpa.org.au  Join our mailing list or facebook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Liz Worth</dc:creator>
  <cp:lastModifiedBy>Liz Worth</cp:lastModifiedBy>
  <cp:revision>2</cp:revision>
  <dcterms:created xsi:type="dcterms:W3CDTF">2024-10-20T06:06:49Z</dcterms:created>
  <dcterms:modified xsi:type="dcterms:W3CDTF">2025-07-01T23:20:56Z</dcterms:modified>
</cp:coreProperties>
</file>