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2" r:id="rId12"/>
    <p:sldId id="259" r:id="rId13"/>
    <p:sldId id="293" r:id="rId14"/>
    <p:sldId id="294" r:id="rId15"/>
    <p:sldId id="295" r:id="rId16"/>
    <p:sldId id="296" r:id="rId17"/>
    <p:sldId id="298" r:id="rId18"/>
    <p:sldId id="299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A2A2"/>
    <a:srgbClr val="99D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206" y="1362"/>
      </p:cViewPr>
      <p:guideLst>
        <p:guide orient="horz" pos="211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911225" y="635001"/>
            <a:ext cx="3318659" cy="5565775"/>
          </a:xfrm>
          <a:custGeom>
            <a:avLst/>
            <a:gdLst>
              <a:gd name="connsiteX0" fmla="*/ 0 w 3318659"/>
              <a:gd name="connsiteY0" fmla="*/ 0 h 5565775"/>
              <a:gd name="connsiteX1" fmla="*/ 3318659 w 3318659"/>
              <a:gd name="connsiteY1" fmla="*/ 0 h 5565775"/>
              <a:gd name="connsiteX2" fmla="*/ 3318659 w 3318659"/>
              <a:gd name="connsiteY2" fmla="*/ 5565775 h 5565775"/>
              <a:gd name="connsiteX3" fmla="*/ 0 w 3318659"/>
              <a:gd name="connsiteY3" fmla="*/ 5565775 h 55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8659" h="5565775">
                <a:moveTo>
                  <a:pt x="0" y="0"/>
                </a:moveTo>
                <a:lnTo>
                  <a:pt x="3318659" y="0"/>
                </a:lnTo>
                <a:lnTo>
                  <a:pt x="3318659" y="5565775"/>
                </a:lnTo>
                <a:lnTo>
                  <a:pt x="0" y="55657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4436670" y="635001"/>
            <a:ext cx="3318659" cy="5565775"/>
          </a:xfrm>
          <a:custGeom>
            <a:avLst/>
            <a:gdLst>
              <a:gd name="connsiteX0" fmla="*/ 0 w 3318659"/>
              <a:gd name="connsiteY0" fmla="*/ 0 h 5565775"/>
              <a:gd name="connsiteX1" fmla="*/ 3318659 w 3318659"/>
              <a:gd name="connsiteY1" fmla="*/ 0 h 5565775"/>
              <a:gd name="connsiteX2" fmla="*/ 3318659 w 3318659"/>
              <a:gd name="connsiteY2" fmla="*/ 5565775 h 5565775"/>
              <a:gd name="connsiteX3" fmla="*/ 0 w 3318659"/>
              <a:gd name="connsiteY3" fmla="*/ 5565775 h 55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8659" h="5565775">
                <a:moveTo>
                  <a:pt x="0" y="0"/>
                </a:moveTo>
                <a:lnTo>
                  <a:pt x="3318659" y="0"/>
                </a:lnTo>
                <a:lnTo>
                  <a:pt x="3318659" y="5565775"/>
                </a:lnTo>
                <a:lnTo>
                  <a:pt x="0" y="55657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2"/>
          </p:nvPr>
        </p:nvSpPr>
        <p:spPr>
          <a:xfrm>
            <a:off x="7962116" y="635001"/>
            <a:ext cx="3318659" cy="5565775"/>
          </a:xfrm>
          <a:custGeom>
            <a:avLst/>
            <a:gdLst>
              <a:gd name="connsiteX0" fmla="*/ 0 w 3318659"/>
              <a:gd name="connsiteY0" fmla="*/ 0 h 5565775"/>
              <a:gd name="connsiteX1" fmla="*/ 3318659 w 3318659"/>
              <a:gd name="connsiteY1" fmla="*/ 0 h 5565775"/>
              <a:gd name="connsiteX2" fmla="*/ 3318659 w 3318659"/>
              <a:gd name="connsiteY2" fmla="*/ 5565775 h 5565775"/>
              <a:gd name="connsiteX3" fmla="*/ 0 w 3318659"/>
              <a:gd name="connsiteY3" fmla="*/ 5565775 h 556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8659" h="5565775">
                <a:moveTo>
                  <a:pt x="0" y="0"/>
                </a:moveTo>
                <a:lnTo>
                  <a:pt x="3318659" y="0"/>
                </a:lnTo>
                <a:lnTo>
                  <a:pt x="3318659" y="5565775"/>
                </a:lnTo>
                <a:lnTo>
                  <a:pt x="0" y="55657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4523448" y="1834869"/>
            <a:ext cx="2119721" cy="3188262"/>
          </a:xfrm>
          <a:custGeom>
            <a:avLst/>
            <a:gdLst>
              <a:gd name="connsiteX0" fmla="*/ 0 w 2119721"/>
              <a:gd name="connsiteY0" fmla="*/ 0 h 3188262"/>
              <a:gd name="connsiteX1" fmla="*/ 2119721 w 2119721"/>
              <a:gd name="connsiteY1" fmla="*/ 0 h 3188262"/>
              <a:gd name="connsiteX2" fmla="*/ 2119721 w 2119721"/>
              <a:gd name="connsiteY2" fmla="*/ 3188262 h 3188262"/>
              <a:gd name="connsiteX3" fmla="*/ 0 w 2119721"/>
              <a:gd name="connsiteY3" fmla="*/ 3188262 h 318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9721" h="3188262">
                <a:moveTo>
                  <a:pt x="0" y="0"/>
                </a:moveTo>
                <a:lnTo>
                  <a:pt x="2119721" y="0"/>
                </a:lnTo>
                <a:lnTo>
                  <a:pt x="2119721" y="3188262"/>
                </a:lnTo>
                <a:lnTo>
                  <a:pt x="0" y="3188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842252" y="1834869"/>
            <a:ext cx="2119721" cy="3188262"/>
          </a:xfrm>
          <a:custGeom>
            <a:avLst/>
            <a:gdLst>
              <a:gd name="connsiteX0" fmla="*/ 0 w 2119721"/>
              <a:gd name="connsiteY0" fmla="*/ 0 h 3188262"/>
              <a:gd name="connsiteX1" fmla="*/ 2119721 w 2119721"/>
              <a:gd name="connsiteY1" fmla="*/ 0 h 3188262"/>
              <a:gd name="connsiteX2" fmla="*/ 2119721 w 2119721"/>
              <a:gd name="connsiteY2" fmla="*/ 3188262 h 3188262"/>
              <a:gd name="connsiteX3" fmla="*/ 0 w 2119721"/>
              <a:gd name="connsiteY3" fmla="*/ 3188262 h 318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9721" h="3188262">
                <a:moveTo>
                  <a:pt x="0" y="0"/>
                </a:moveTo>
                <a:lnTo>
                  <a:pt x="2119721" y="0"/>
                </a:lnTo>
                <a:lnTo>
                  <a:pt x="2119721" y="3188262"/>
                </a:lnTo>
                <a:lnTo>
                  <a:pt x="0" y="3188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2"/>
          </p:nvPr>
        </p:nvSpPr>
        <p:spPr>
          <a:xfrm>
            <a:off x="9161055" y="1834869"/>
            <a:ext cx="2119721" cy="3188262"/>
          </a:xfrm>
          <a:custGeom>
            <a:avLst/>
            <a:gdLst>
              <a:gd name="connsiteX0" fmla="*/ 0 w 2119721"/>
              <a:gd name="connsiteY0" fmla="*/ 0 h 3188262"/>
              <a:gd name="connsiteX1" fmla="*/ 2119721 w 2119721"/>
              <a:gd name="connsiteY1" fmla="*/ 0 h 3188262"/>
              <a:gd name="connsiteX2" fmla="*/ 2119721 w 2119721"/>
              <a:gd name="connsiteY2" fmla="*/ 3188262 h 3188262"/>
              <a:gd name="connsiteX3" fmla="*/ 0 w 2119721"/>
              <a:gd name="connsiteY3" fmla="*/ 3188262 h 318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9721" h="3188262">
                <a:moveTo>
                  <a:pt x="0" y="0"/>
                </a:moveTo>
                <a:lnTo>
                  <a:pt x="2119721" y="0"/>
                </a:lnTo>
                <a:lnTo>
                  <a:pt x="2119721" y="3188262"/>
                </a:lnTo>
                <a:lnTo>
                  <a:pt x="0" y="31882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5560037" y="1268413"/>
            <a:ext cx="1106452" cy="1106452"/>
          </a:xfrm>
          <a:custGeom>
            <a:avLst/>
            <a:gdLst>
              <a:gd name="connsiteX0" fmla="*/ 553226 w 1106452"/>
              <a:gd name="connsiteY0" fmla="*/ 0 h 1106452"/>
              <a:gd name="connsiteX1" fmla="*/ 1106452 w 1106452"/>
              <a:gd name="connsiteY1" fmla="*/ 553226 h 1106452"/>
              <a:gd name="connsiteX2" fmla="*/ 553226 w 1106452"/>
              <a:gd name="connsiteY2" fmla="*/ 1106452 h 1106452"/>
              <a:gd name="connsiteX3" fmla="*/ 0 w 1106452"/>
              <a:gd name="connsiteY3" fmla="*/ 553226 h 1106452"/>
              <a:gd name="connsiteX4" fmla="*/ 553226 w 1106452"/>
              <a:gd name="connsiteY4" fmla="*/ 0 h 110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52" h="1106452">
                <a:moveTo>
                  <a:pt x="553226" y="0"/>
                </a:moveTo>
                <a:cubicBezTo>
                  <a:pt x="858764" y="0"/>
                  <a:pt x="1106452" y="247688"/>
                  <a:pt x="1106452" y="553226"/>
                </a:cubicBezTo>
                <a:cubicBezTo>
                  <a:pt x="1106452" y="858764"/>
                  <a:pt x="858764" y="1106452"/>
                  <a:pt x="553226" y="1106452"/>
                </a:cubicBezTo>
                <a:cubicBezTo>
                  <a:pt x="247688" y="1106452"/>
                  <a:pt x="0" y="858764"/>
                  <a:pt x="0" y="553226"/>
                </a:cubicBezTo>
                <a:cubicBezTo>
                  <a:pt x="0" y="247688"/>
                  <a:pt x="247688" y="0"/>
                  <a:pt x="5532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5560037" y="2875775"/>
            <a:ext cx="1106452" cy="1106452"/>
          </a:xfrm>
          <a:custGeom>
            <a:avLst/>
            <a:gdLst>
              <a:gd name="connsiteX0" fmla="*/ 553226 w 1106452"/>
              <a:gd name="connsiteY0" fmla="*/ 0 h 1106452"/>
              <a:gd name="connsiteX1" fmla="*/ 1106452 w 1106452"/>
              <a:gd name="connsiteY1" fmla="*/ 553226 h 1106452"/>
              <a:gd name="connsiteX2" fmla="*/ 553226 w 1106452"/>
              <a:gd name="connsiteY2" fmla="*/ 1106452 h 1106452"/>
              <a:gd name="connsiteX3" fmla="*/ 0 w 1106452"/>
              <a:gd name="connsiteY3" fmla="*/ 553226 h 1106452"/>
              <a:gd name="connsiteX4" fmla="*/ 553226 w 1106452"/>
              <a:gd name="connsiteY4" fmla="*/ 0 h 110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52" h="1106452">
                <a:moveTo>
                  <a:pt x="553226" y="0"/>
                </a:moveTo>
                <a:cubicBezTo>
                  <a:pt x="858764" y="0"/>
                  <a:pt x="1106452" y="247688"/>
                  <a:pt x="1106452" y="553226"/>
                </a:cubicBezTo>
                <a:cubicBezTo>
                  <a:pt x="1106452" y="858764"/>
                  <a:pt x="858764" y="1106452"/>
                  <a:pt x="553226" y="1106452"/>
                </a:cubicBezTo>
                <a:cubicBezTo>
                  <a:pt x="247688" y="1106452"/>
                  <a:pt x="0" y="858764"/>
                  <a:pt x="0" y="553226"/>
                </a:cubicBezTo>
                <a:cubicBezTo>
                  <a:pt x="0" y="247688"/>
                  <a:pt x="247688" y="0"/>
                  <a:pt x="5532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2"/>
          </p:nvPr>
        </p:nvSpPr>
        <p:spPr>
          <a:xfrm>
            <a:off x="5560037" y="4483137"/>
            <a:ext cx="1106452" cy="1106452"/>
          </a:xfrm>
          <a:custGeom>
            <a:avLst/>
            <a:gdLst>
              <a:gd name="connsiteX0" fmla="*/ 553226 w 1106452"/>
              <a:gd name="connsiteY0" fmla="*/ 0 h 1106452"/>
              <a:gd name="connsiteX1" fmla="*/ 1106452 w 1106452"/>
              <a:gd name="connsiteY1" fmla="*/ 553226 h 1106452"/>
              <a:gd name="connsiteX2" fmla="*/ 553226 w 1106452"/>
              <a:gd name="connsiteY2" fmla="*/ 1106452 h 1106452"/>
              <a:gd name="connsiteX3" fmla="*/ 0 w 1106452"/>
              <a:gd name="connsiteY3" fmla="*/ 553226 h 1106452"/>
              <a:gd name="connsiteX4" fmla="*/ 553226 w 1106452"/>
              <a:gd name="connsiteY4" fmla="*/ 0 h 110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6452" h="1106452">
                <a:moveTo>
                  <a:pt x="553226" y="0"/>
                </a:moveTo>
                <a:cubicBezTo>
                  <a:pt x="858764" y="0"/>
                  <a:pt x="1106452" y="247688"/>
                  <a:pt x="1106452" y="553226"/>
                </a:cubicBezTo>
                <a:cubicBezTo>
                  <a:pt x="1106452" y="858764"/>
                  <a:pt x="858764" y="1106452"/>
                  <a:pt x="553226" y="1106452"/>
                </a:cubicBezTo>
                <a:cubicBezTo>
                  <a:pt x="247688" y="1106452"/>
                  <a:pt x="0" y="858764"/>
                  <a:pt x="0" y="553226"/>
                </a:cubicBezTo>
                <a:cubicBezTo>
                  <a:pt x="0" y="247688"/>
                  <a:pt x="247688" y="0"/>
                  <a:pt x="5532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4928049" y="0"/>
            <a:ext cx="2868625" cy="6858000"/>
          </a:xfrm>
          <a:custGeom>
            <a:avLst/>
            <a:gdLst>
              <a:gd name="connsiteX0" fmla="*/ 0 w 3530824"/>
              <a:gd name="connsiteY0" fmla="*/ 0 h 6858000"/>
              <a:gd name="connsiteX1" fmla="*/ 3530824 w 3530824"/>
              <a:gd name="connsiteY1" fmla="*/ 0 h 6858000"/>
              <a:gd name="connsiteX2" fmla="*/ 3530824 w 3530824"/>
              <a:gd name="connsiteY2" fmla="*/ 6858000 h 6858000"/>
              <a:gd name="connsiteX3" fmla="*/ 0 w 353082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824" h="6858000">
                <a:moveTo>
                  <a:pt x="0" y="0"/>
                </a:moveTo>
                <a:lnTo>
                  <a:pt x="3530824" y="0"/>
                </a:lnTo>
                <a:lnTo>
                  <a:pt x="353082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</p:nvPr>
        </p:nvSpPr>
        <p:spPr>
          <a:xfrm>
            <a:off x="5656335" y="635001"/>
            <a:ext cx="2711259" cy="5565774"/>
          </a:xfrm>
          <a:custGeom>
            <a:avLst/>
            <a:gdLst>
              <a:gd name="connsiteX0" fmla="*/ 0 w 2711259"/>
              <a:gd name="connsiteY0" fmla="*/ 0 h 5565774"/>
              <a:gd name="connsiteX1" fmla="*/ 2711259 w 2711259"/>
              <a:gd name="connsiteY1" fmla="*/ 0 h 5565774"/>
              <a:gd name="connsiteX2" fmla="*/ 2711259 w 2711259"/>
              <a:gd name="connsiteY2" fmla="*/ 5565774 h 5565774"/>
              <a:gd name="connsiteX3" fmla="*/ 0 w 2711259"/>
              <a:gd name="connsiteY3" fmla="*/ 5565774 h 556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259" h="5565774">
                <a:moveTo>
                  <a:pt x="0" y="0"/>
                </a:moveTo>
                <a:lnTo>
                  <a:pt x="2711259" y="0"/>
                </a:lnTo>
                <a:lnTo>
                  <a:pt x="2711259" y="5565774"/>
                </a:lnTo>
                <a:lnTo>
                  <a:pt x="0" y="55657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" name="任意多边形: 形状 6"/>
          <p:cNvSpPr>
            <a:spLocks noGrp="1"/>
          </p:cNvSpPr>
          <p:nvPr>
            <p:ph type="pic" sz="quarter" idx="11"/>
          </p:nvPr>
        </p:nvSpPr>
        <p:spPr>
          <a:xfrm>
            <a:off x="8569518" y="635000"/>
            <a:ext cx="2711259" cy="5565774"/>
          </a:xfrm>
          <a:custGeom>
            <a:avLst/>
            <a:gdLst>
              <a:gd name="connsiteX0" fmla="*/ 0 w 2711259"/>
              <a:gd name="connsiteY0" fmla="*/ 0 h 5565774"/>
              <a:gd name="connsiteX1" fmla="*/ 2711259 w 2711259"/>
              <a:gd name="connsiteY1" fmla="*/ 0 h 5565774"/>
              <a:gd name="connsiteX2" fmla="*/ 2711259 w 2711259"/>
              <a:gd name="connsiteY2" fmla="*/ 5565774 h 5565774"/>
              <a:gd name="connsiteX3" fmla="*/ 0 w 2711259"/>
              <a:gd name="connsiteY3" fmla="*/ 5565774 h 5565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259" h="5565774">
                <a:moveTo>
                  <a:pt x="0" y="0"/>
                </a:moveTo>
                <a:lnTo>
                  <a:pt x="2711259" y="0"/>
                </a:lnTo>
                <a:lnTo>
                  <a:pt x="2711259" y="5565774"/>
                </a:lnTo>
                <a:lnTo>
                  <a:pt x="0" y="55657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>
            <a:spLocks noGrp="1"/>
          </p:cNvSpPr>
          <p:nvPr>
            <p:ph type="pic" sz="quarter" idx="10"/>
          </p:nvPr>
        </p:nvSpPr>
        <p:spPr>
          <a:xfrm>
            <a:off x="1" y="476251"/>
            <a:ext cx="3366137" cy="2339939"/>
          </a:xfrm>
          <a:custGeom>
            <a:avLst/>
            <a:gdLst>
              <a:gd name="connsiteX0" fmla="*/ 0 w 3366137"/>
              <a:gd name="connsiteY0" fmla="*/ 0 h 2339939"/>
              <a:gd name="connsiteX1" fmla="*/ 3366137 w 3366137"/>
              <a:gd name="connsiteY1" fmla="*/ 0 h 2339939"/>
              <a:gd name="connsiteX2" fmla="*/ 3366137 w 3366137"/>
              <a:gd name="connsiteY2" fmla="*/ 2339939 h 2339939"/>
              <a:gd name="connsiteX3" fmla="*/ 0 w 3366137"/>
              <a:gd name="connsiteY3" fmla="*/ 2339939 h 23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137" h="2339939">
                <a:moveTo>
                  <a:pt x="0" y="0"/>
                </a:moveTo>
                <a:lnTo>
                  <a:pt x="3366137" y="0"/>
                </a:lnTo>
                <a:lnTo>
                  <a:pt x="3366137" y="2339939"/>
                </a:lnTo>
                <a:lnTo>
                  <a:pt x="0" y="23399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435595" y="476251"/>
            <a:ext cx="2566532" cy="2339939"/>
          </a:xfrm>
          <a:custGeom>
            <a:avLst/>
            <a:gdLst>
              <a:gd name="connsiteX0" fmla="*/ 0 w 2566532"/>
              <a:gd name="connsiteY0" fmla="*/ 0 h 2339939"/>
              <a:gd name="connsiteX1" fmla="*/ 2566532 w 2566532"/>
              <a:gd name="connsiteY1" fmla="*/ 0 h 2339939"/>
              <a:gd name="connsiteX2" fmla="*/ 2566532 w 2566532"/>
              <a:gd name="connsiteY2" fmla="*/ 2339939 h 2339939"/>
              <a:gd name="connsiteX3" fmla="*/ 0 w 2566532"/>
              <a:gd name="connsiteY3" fmla="*/ 2339939 h 23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6532" h="2339939">
                <a:moveTo>
                  <a:pt x="0" y="0"/>
                </a:moveTo>
                <a:lnTo>
                  <a:pt x="2566532" y="0"/>
                </a:lnTo>
                <a:lnTo>
                  <a:pt x="2566532" y="2339939"/>
                </a:lnTo>
                <a:lnTo>
                  <a:pt x="0" y="23399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825862" y="2876733"/>
            <a:ext cx="3366138" cy="2339939"/>
          </a:xfrm>
          <a:custGeom>
            <a:avLst/>
            <a:gdLst>
              <a:gd name="connsiteX0" fmla="*/ 0 w 3366138"/>
              <a:gd name="connsiteY0" fmla="*/ 0 h 2339939"/>
              <a:gd name="connsiteX1" fmla="*/ 3366138 w 3366138"/>
              <a:gd name="connsiteY1" fmla="*/ 0 h 2339939"/>
              <a:gd name="connsiteX2" fmla="*/ 3366138 w 3366138"/>
              <a:gd name="connsiteY2" fmla="*/ 2339939 h 2339939"/>
              <a:gd name="connsiteX3" fmla="*/ 0 w 3366138"/>
              <a:gd name="connsiteY3" fmla="*/ 2339939 h 23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138" h="2339939">
                <a:moveTo>
                  <a:pt x="0" y="0"/>
                </a:moveTo>
                <a:lnTo>
                  <a:pt x="3366138" y="0"/>
                </a:lnTo>
                <a:lnTo>
                  <a:pt x="3366138" y="2339939"/>
                </a:lnTo>
                <a:lnTo>
                  <a:pt x="0" y="23399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3"/>
          </p:nvPr>
        </p:nvSpPr>
        <p:spPr>
          <a:xfrm>
            <a:off x="6134640" y="2883511"/>
            <a:ext cx="2566532" cy="2339939"/>
          </a:xfrm>
          <a:custGeom>
            <a:avLst/>
            <a:gdLst>
              <a:gd name="connsiteX0" fmla="*/ 0 w 2566532"/>
              <a:gd name="connsiteY0" fmla="*/ 0 h 2339939"/>
              <a:gd name="connsiteX1" fmla="*/ 2566532 w 2566532"/>
              <a:gd name="connsiteY1" fmla="*/ 0 h 2339939"/>
              <a:gd name="connsiteX2" fmla="*/ 2566532 w 2566532"/>
              <a:gd name="connsiteY2" fmla="*/ 2339939 h 2339939"/>
              <a:gd name="connsiteX3" fmla="*/ 0 w 2566532"/>
              <a:gd name="connsiteY3" fmla="*/ 2339939 h 23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6532" h="2339939">
                <a:moveTo>
                  <a:pt x="0" y="0"/>
                </a:moveTo>
                <a:lnTo>
                  <a:pt x="2566532" y="0"/>
                </a:lnTo>
                <a:lnTo>
                  <a:pt x="2566532" y="2339939"/>
                </a:lnTo>
                <a:lnTo>
                  <a:pt x="0" y="23399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6842870" y="1268414"/>
            <a:ext cx="4328775" cy="4321175"/>
          </a:xfrm>
          <a:custGeom>
            <a:avLst/>
            <a:gdLst>
              <a:gd name="connsiteX0" fmla="*/ 2164386 w 4328775"/>
              <a:gd name="connsiteY0" fmla="*/ 1182880 h 4321175"/>
              <a:gd name="connsiteX1" fmla="*/ 3143368 w 4328775"/>
              <a:gd name="connsiteY1" fmla="*/ 2160589 h 4321175"/>
              <a:gd name="connsiteX2" fmla="*/ 2164386 w 4328775"/>
              <a:gd name="connsiteY2" fmla="*/ 3138297 h 4321175"/>
              <a:gd name="connsiteX3" fmla="*/ 1185407 w 4328775"/>
              <a:gd name="connsiteY3" fmla="*/ 2160589 h 4321175"/>
              <a:gd name="connsiteX4" fmla="*/ 2164386 w 4328775"/>
              <a:gd name="connsiteY4" fmla="*/ 1182880 h 4321175"/>
              <a:gd name="connsiteX5" fmla="*/ 2164386 w 4328775"/>
              <a:gd name="connsiteY5" fmla="*/ 867387 h 4321175"/>
              <a:gd name="connsiteX6" fmla="*/ 868914 w 4328775"/>
              <a:gd name="connsiteY6" fmla="*/ 2160589 h 4321175"/>
              <a:gd name="connsiteX7" fmla="*/ 2164386 w 4328775"/>
              <a:gd name="connsiteY7" fmla="*/ 3453788 h 4321175"/>
              <a:gd name="connsiteX8" fmla="*/ 3459863 w 4328775"/>
              <a:gd name="connsiteY8" fmla="*/ 2160589 h 4321175"/>
              <a:gd name="connsiteX9" fmla="*/ 2164386 w 4328775"/>
              <a:gd name="connsiteY9" fmla="*/ 867387 h 4321175"/>
              <a:gd name="connsiteX10" fmla="*/ 2164386 w 4328775"/>
              <a:gd name="connsiteY10" fmla="*/ 0 h 4321175"/>
              <a:gd name="connsiteX11" fmla="*/ 2843717 w 4328775"/>
              <a:gd name="connsiteY11" fmla="*/ 520440 h 4321175"/>
              <a:gd name="connsiteX12" fmla="*/ 3191286 w 4328775"/>
              <a:gd name="connsiteY12" fmla="*/ 425815 h 4321175"/>
              <a:gd name="connsiteX13" fmla="*/ 3696840 w 4328775"/>
              <a:gd name="connsiteY13" fmla="*/ 630824 h 4321175"/>
              <a:gd name="connsiteX14" fmla="*/ 3807430 w 4328775"/>
              <a:gd name="connsiteY14" fmla="*/ 1482452 h 4321175"/>
              <a:gd name="connsiteX15" fmla="*/ 4328775 w 4328775"/>
              <a:gd name="connsiteY15" fmla="*/ 2160589 h 4321175"/>
              <a:gd name="connsiteX16" fmla="*/ 3807430 w 4328775"/>
              <a:gd name="connsiteY16" fmla="*/ 2838725 h 4321175"/>
              <a:gd name="connsiteX17" fmla="*/ 3696840 w 4328775"/>
              <a:gd name="connsiteY17" fmla="*/ 3690351 h 4321175"/>
              <a:gd name="connsiteX18" fmla="*/ 3191286 w 4328775"/>
              <a:gd name="connsiteY18" fmla="*/ 3895362 h 4321175"/>
              <a:gd name="connsiteX19" fmla="*/ 2843717 w 4328775"/>
              <a:gd name="connsiteY19" fmla="*/ 3800737 h 4321175"/>
              <a:gd name="connsiteX20" fmla="*/ 2164386 w 4328775"/>
              <a:gd name="connsiteY20" fmla="*/ 4321175 h 4321175"/>
              <a:gd name="connsiteX21" fmla="*/ 1485058 w 4328775"/>
              <a:gd name="connsiteY21" fmla="*/ 3800737 h 4321175"/>
              <a:gd name="connsiteX22" fmla="*/ 1121683 w 4328775"/>
              <a:gd name="connsiteY22" fmla="*/ 3895362 h 4321175"/>
              <a:gd name="connsiteX23" fmla="*/ 631938 w 4328775"/>
              <a:gd name="connsiteY23" fmla="*/ 3690351 h 4321175"/>
              <a:gd name="connsiteX24" fmla="*/ 505553 w 4328775"/>
              <a:gd name="connsiteY24" fmla="*/ 2838725 h 4321175"/>
              <a:gd name="connsiteX25" fmla="*/ 0 w 4328775"/>
              <a:gd name="connsiteY25" fmla="*/ 2160589 h 4321175"/>
              <a:gd name="connsiteX26" fmla="*/ 505553 w 4328775"/>
              <a:gd name="connsiteY26" fmla="*/ 1482452 h 4321175"/>
              <a:gd name="connsiteX27" fmla="*/ 631938 w 4328775"/>
              <a:gd name="connsiteY27" fmla="*/ 630824 h 4321175"/>
              <a:gd name="connsiteX28" fmla="*/ 1121683 w 4328775"/>
              <a:gd name="connsiteY28" fmla="*/ 425815 h 4321175"/>
              <a:gd name="connsiteX29" fmla="*/ 1485058 w 4328775"/>
              <a:gd name="connsiteY29" fmla="*/ 520440 h 4321175"/>
              <a:gd name="connsiteX30" fmla="*/ 2164386 w 4328775"/>
              <a:gd name="connsiteY30" fmla="*/ 0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328775" h="4321175">
                <a:moveTo>
                  <a:pt x="2164386" y="1182880"/>
                </a:moveTo>
                <a:cubicBezTo>
                  <a:pt x="2705070" y="1182880"/>
                  <a:pt x="3143368" y="1620620"/>
                  <a:pt x="3143368" y="2160589"/>
                </a:cubicBezTo>
                <a:cubicBezTo>
                  <a:pt x="3143368" y="2700555"/>
                  <a:pt x="2705070" y="3138297"/>
                  <a:pt x="2164386" y="3138297"/>
                </a:cubicBezTo>
                <a:cubicBezTo>
                  <a:pt x="1623704" y="3138297"/>
                  <a:pt x="1185407" y="2700555"/>
                  <a:pt x="1185407" y="2160589"/>
                </a:cubicBezTo>
                <a:cubicBezTo>
                  <a:pt x="1185407" y="1620620"/>
                  <a:pt x="1623704" y="1182880"/>
                  <a:pt x="2164386" y="1182880"/>
                </a:cubicBezTo>
                <a:close/>
                <a:moveTo>
                  <a:pt x="2164386" y="867387"/>
                </a:moveTo>
                <a:cubicBezTo>
                  <a:pt x="1453458" y="867387"/>
                  <a:pt x="868914" y="1450899"/>
                  <a:pt x="868914" y="2160589"/>
                </a:cubicBezTo>
                <a:cubicBezTo>
                  <a:pt x="868914" y="2870277"/>
                  <a:pt x="1453458" y="3453788"/>
                  <a:pt x="2164386" y="3453788"/>
                </a:cubicBezTo>
                <a:cubicBezTo>
                  <a:pt x="2875317" y="3453788"/>
                  <a:pt x="3459863" y="2870277"/>
                  <a:pt x="3459863" y="2160589"/>
                </a:cubicBezTo>
                <a:cubicBezTo>
                  <a:pt x="3459863" y="1450899"/>
                  <a:pt x="2875317" y="867387"/>
                  <a:pt x="2164386" y="867387"/>
                </a:cubicBezTo>
                <a:close/>
                <a:moveTo>
                  <a:pt x="2164386" y="0"/>
                </a:moveTo>
                <a:cubicBezTo>
                  <a:pt x="2480356" y="0"/>
                  <a:pt x="2764724" y="220787"/>
                  <a:pt x="2843717" y="520440"/>
                </a:cubicBezTo>
                <a:cubicBezTo>
                  <a:pt x="2954310" y="457350"/>
                  <a:pt x="3064902" y="425815"/>
                  <a:pt x="3191286" y="425815"/>
                </a:cubicBezTo>
                <a:cubicBezTo>
                  <a:pt x="3365078" y="425815"/>
                  <a:pt x="3554648" y="488887"/>
                  <a:pt x="3696840" y="630824"/>
                </a:cubicBezTo>
                <a:cubicBezTo>
                  <a:pt x="3918023" y="867387"/>
                  <a:pt x="3965416" y="1214352"/>
                  <a:pt x="3807430" y="1482452"/>
                </a:cubicBezTo>
                <a:cubicBezTo>
                  <a:pt x="4107592" y="1561301"/>
                  <a:pt x="4328775" y="1845177"/>
                  <a:pt x="4328775" y="2160589"/>
                </a:cubicBezTo>
                <a:cubicBezTo>
                  <a:pt x="4328775" y="2491776"/>
                  <a:pt x="4107592" y="2759876"/>
                  <a:pt x="3807430" y="2838725"/>
                </a:cubicBezTo>
                <a:cubicBezTo>
                  <a:pt x="3965416" y="3106825"/>
                  <a:pt x="3918023" y="3469566"/>
                  <a:pt x="3696840" y="3690351"/>
                </a:cubicBezTo>
                <a:cubicBezTo>
                  <a:pt x="3554648" y="3832290"/>
                  <a:pt x="3365078" y="3895362"/>
                  <a:pt x="3191286" y="3895362"/>
                </a:cubicBezTo>
                <a:cubicBezTo>
                  <a:pt x="3064902" y="3895362"/>
                  <a:pt x="2954310" y="3863825"/>
                  <a:pt x="2843717" y="3800737"/>
                </a:cubicBezTo>
                <a:cubicBezTo>
                  <a:pt x="2764724" y="4100388"/>
                  <a:pt x="2480356" y="4321175"/>
                  <a:pt x="2164386" y="4321175"/>
                </a:cubicBezTo>
                <a:cubicBezTo>
                  <a:pt x="1832627" y="4321175"/>
                  <a:pt x="1564051" y="4100388"/>
                  <a:pt x="1485058" y="3800737"/>
                </a:cubicBezTo>
                <a:cubicBezTo>
                  <a:pt x="1374465" y="3863825"/>
                  <a:pt x="1248083" y="3895362"/>
                  <a:pt x="1121683" y="3895362"/>
                </a:cubicBezTo>
                <a:cubicBezTo>
                  <a:pt x="947905" y="3895362"/>
                  <a:pt x="758322" y="3832290"/>
                  <a:pt x="631938" y="3690351"/>
                </a:cubicBezTo>
                <a:cubicBezTo>
                  <a:pt x="394961" y="3469566"/>
                  <a:pt x="363361" y="3106825"/>
                  <a:pt x="505553" y="2838725"/>
                </a:cubicBezTo>
                <a:cubicBezTo>
                  <a:pt x="205375" y="2759876"/>
                  <a:pt x="0" y="2491776"/>
                  <a:pt x="0" y="2160589"/>
                </a:cubicBezTo>
                <a:cubicBezTo>
                  <a:pt x="0" y="1845177"/>
                  <a:pt x="205375" y="1561301"/>
                  <a:pt x="505553" y="1482452"/>
                </a:cubicBezTo>
                <a:cubicBezTo>
                  <a:pt x="363361" y="1214352"/>
                  <a:pt x="394961" y="867387"/>
                  <a:pt x="631938" y="630824"/>
                </a:cubicBezTo>
                <a:cubicBezTo>
                  <a:pt x="774130" y="488887"/>
                  <a:pt x="947905" y="425815"/>
                  <a:pt x="1121683" y="425815"/>
                </a:cubicBezTo>
                <a:cubicBezTo>
                  <a:pt x="1248083" y="425815"/>
                  <a:pt x="1374465" y="457350"/>
                  <a:pt x="1485058" y="520440"/>
                </a:cubicBezTo>
                <a:cubicBezTo>
                  <a:pt x="1564051" y="220787"/>
                  <a:pt x="1832627" y="0"/>
                  <a:pt x="21643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911225" y="0"/>
            <a:ext cx="2867756" cy="6858000"/>
          </a:xfrm>
          <a:custGeom>
            <a:avLst/>
            <a:gdLst>
              <a:gd name="connsiteX0" fmla="*/ 0 w 2867756"/>
              <a:gd name="connsiteY0" fmla="*/ 0 h 6858000"/>
              <a:gd name="connsiteX1" fmla="*/ 2867756 w 2867756"/>
              <a:gd name="connsiteY1" fmla="*/ 0 h 6858000"/>
              <a:gd name="connsiteX2" fmla="*/ 2867756 w 2867756"/>
              <a:gd name="connsiteY2" fmla="*/ 6858000 h 6858000"/>
              <a:gd name="connsiteX3" fmla="*/ 0 w 286775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7756" h="6858000">
                <a:moveTo>
                  <a:pt x="0" y="0"/>
                </a:moveTo>
                <a:lnTo>
                  <a:pt x="2867756" y="0"/>
                </a:lnTo>
                <a:lnTo>
                  <a:pt x="286775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>
            <a:spLocks noGrp="1"/>
          </p:cNvSpPr>
          <p:nvPr>
            <p:ph type="pic" sz="quarter" idx="10"/>
          </p:nvPr>
        </p:nvSpPr>
        <p:spPr>
          <a:xfrm>
            <a:off x="911226" y="1268412"/>
            <a:ext cx="3969640" cy="4321175"/>
          </a:xfrm>
          <a:custGeom>
            <a:avLst/>
            <a:gdLst>
              <a:gd name="connsiteX0" fmla="*/ 0 w 3969640"/>
              <a:gd name="connsiteY0" fmla="*/ 0 h 4321175"/>
              <a:gd name="connsiteX1" fmla="*/ 3969640 w 3969640"/>
              <a:gd name="connsiteY1" fmla="*/ 0 h 4321175"/>
              <a:gd name="connsiteX2" fmla="*/ 3969640 w 3969640"/>
              <a:gd name="connsiteY2" fmla="*/ 4321175 h 4321175"/>
              <a:gd name="connsiteX3" fmla="*/ 0 w 3969640"/>
              <a:gd name="connsiteY3" fmla="*/ 4321175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9640" h="4321175">
                <a:moveTo>
                  <a:pt x="0" y="0"/>
                </a:moveTo>
                <a:lnTo>
                  <a:pt x="3969640" y="0"/>
                </a:lnTo>
                <a:lnTo>
                  <a:pt x="3969640" y="4321175"/>
                </a:lnTo>
                <a:lnTo>
                  <a:pt x="0" y="4321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5255280" y="1268413"/>
            <a:ext cx="3969640" cy="4321175"/>
          </a:xfrm>
          <a:custGeom>
            <a:avLst/>
            <a:gdLst>
              <a:gd name="connsiteX0" fmla="*/ 0 w 3969640"/>
              <a:gd name="connsiteY0" fmla="*/ 0 h 4321175"/>
              <a:gd name="connsiteX1" fmla="*/ 3969640 w 3969640"/>
              <a:gd name="connsiteY1" fmla="*/ 0 h 4321175"/>
              <a:gd name="connsiteX2" fmla="*/ 3969640 w 3969640"/>
              <a:gd name="connsiteY2" fmla="*/ 4321175 h 4321175"/>
              <a:gd name="connsiteX3" fmla="*/ 0 w 3969640"/>
              <a:gd name="connsiteY3" fmla="*/ 4321175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9640" h="4321175">
                <a:moveTo>
                  <a:pt x="0" y="0"/>
                </a:moveTo>
                <a:lnTo>
                  <a:pt x="3969640" y="0"/>
                </a:lnTo>
                <a:lnTo>
                  <a:pt x="3969640" y="4321175"/>
                </a:lnTo>
                <a:lnTo>
                  <a:pt x="0" y="4321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7888879" y="1786786"/>
            <a:ext cx="1618483" cy="1584000"/>
          </a:xfrm>
          <a:custGeom>
            <a:avLst/>
            <a:gdLst>
              <a:gd name="connsiteX0" fmla="*/ 0 w 1618483"/>
              <a:gd name="connsiteY0" fmla="*/ 0 h 1584000"/>
              <a:gd name="connsiteX1" fmla="*/ 1618483 w 1618483"/>
              <a:gd name="connsiteY1" fmla="*/ 0 h 1584000"/>
              <a:gd name="connsiteX2" fmla="*/ 1618483 w 1618483"/>
              <a:gd name="connsiteY2" fmla="*/ 1584000 h 1584000"/>
              <a:gd name="connsiteX3" fmla="*/ 0 w 1618483"/>
              <a:gd name="connsiteY3" fmla="*/ 1584000 h 15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483" h="1584000">
                <a:moveTo>
                  <a:pt x="0" y="0"/>
                </a:moveTo>
                <a:lnTo>
                  <a:pt x="1618483" y="0"/>
                </a:lnTo>
                <a:lnTo>
                  <a:pt x="1618483" y="1584000"/>
                </a:lnTo>
                <a:lnTo>
                  <a:pt x="0" y="158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6096001" y="3538670"/>
            <a:ext cx="1618483" cy="1584000"/>
          </a:xfrm>
          <a:custGeom>
            <a:avLst/>
            <a:gdLst>
              <a:gd name="connsiteX0" fmla="*/ 0 w 1618483"/>
              <a:gd name="connsiteY0" fmla="*/ 0 h 1584000"/>
              <a:gd name="connsiteX1" fmla="*/ 1618483 w 1618483"/>
              <a:gd name="connsiteY1" fmla="*/ 0 h 1584000"/>
              <a:gd name="connsiteX2" fmla="*/ 1618483 w 1618483"/>
              <a:gd name="connsiteY2" fmla="*/ 1584000 h 1584000"/>
              <a:gd name="connsiteX3" fmla="*/ 0 w 1618483"/>
              <a:gd name="connsiteY3" fmla="*/ 1584000 h 15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483" h="1584000">
                <a:moveTo>
                  <a:pt x="0" y="0"/>
                </a:moveTo>
                <a:lnTo>
                  <a:pt x="1618483" y="0"/>
                </a:lnTo>
                <a:lnTo>
                  <a:pt x="1618483" y="1584000"/>
                </a:lnTo>
                <a:lnTo>
                  <a:pt x="0" y="158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2"/>
          </p:nvPr>
        </p:nvSpPr>
        <p:spPr>
          <a:xfrm>
            <a:off x="9662293" y="3552958"/>
            <a:ext cx="1618483" cy="1584000"/>
          </a:xfrm>
          <a:custGeom>
            <a:avLst/>
            <a:gdLst>
              <a:gd name="connsiteX0" fmla="*/ 0 w 1618483"/>
              <a:gd name="connsiteY0" fmla="*/ 0 h 1584000"/>
              <a:gd name="connsiteX1" fmla="*/ 1618483 w 1618483"/>
              <a:gd name="connsiteY1" fmla="*/ 0 h 1584000"/>
              <a:gd name="connsiteX2" fmla="*/ 1618483 w 1618483"/>
              <a:gd name="connsiteY2" fmla="*/ 1584000 h 1584000"/>
              <a:gd name="connsiteX3" fmla="*/ 0 w 1618483"/>
              <a:gd name="connsiteY3" fmla="*/ 1584000 h 15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483" h="1584000">
                <a:moveTo>
                  <a:pt x="0" y="0"/>
                </a:moveTo>
                <a:lnTo>
                  <a:pt x="1618483" y="0"/>
                </a:lnTo>
                <a:lnTo>
                  <a:pt x="1618483" y="1584000"/>
                </a:lnTo>
                <a:lnTo>
                  <a:pt x="0" y="158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6474403" y="1003219"/>
            <a:ext cx="4354988" cy="5057749"/>
          </a:xfrm>
          <a:custGeom>
            <a:avLst/>
            <a:gdLst>
              <a:gd name="connsiteX0" fmla="*/ 4324839 w 4354988"/>
              <a:gd name="connsiteY0" fmla="*/ 3270 h 5057749"/>
              <a:gd name="connsiteX1" fmla="*/ 4348568 w 4354988"/>
              <a:gd name="connsiteY1" fmla="*/ 37132 h 5057749"/>
              <a:gd name="connsiteX2" fmla="*/ 4258005 w 4354988"/>
              <a:gd name="connsiteY2" fmla="*/ 516054 h 5057749"/>
              <a:gd name="connsiteX3" fmla="*/ 3862144 w 4354988"/>
              <a:gd name="connsiteY3" fmla="*/ 1014281 h 5057749"/>
              <a:gd name="connsiteX4" fmla="*/ 3517437 w 4354988"/>
              <a:gd name="connsiteY4" fmla="*/ 1317918 h 5057749"/>
              <a:gd name="connsiteX5" fmla="*/ 3549316 w 4354988"/>
              <a:gd name="connsiteY5" fmla="*/ 1459662 h 5057749"/>
              <a:gd name="connsiteX6" fmla="*/ 3872229 w 4354988"/>
              <a:gd name="connsiteY6" fmla="*/ 1468036 h 5057749"/>
              <a:gd name="connsiteX7" fmla="*/ 4190104 w 4354988"/>
              <a:gd name="connsiteY7" fmla="*/ 1356470 h 5057749"/>
              <a:gd name="connsiteX8" fmla="*/ 3946045 w 4354988"/>
              <a:gd name="connsiteY8" fmla="*/ 1634941 h 5057749"/>
              <a:gd name="connsiteX9" fmla="*/ 3150094 w 4354988"/>
              <a:gd name="connsiteY9" fmla="*/ 1830401 h 5057749"/>
              <a:gd name="connsiteX10" fmla="*/ 2885896 w 4354988"/>
              <a:gd name="connsiteY10" fmla="*/ 1914286 h 5057749"/>
              <a:gd name="connsiteX11" fmla="*/ 3691925 w 4354988"/>
              <a:gd name="connsiteY11" fmla="*/ 2029997 h 5057749"/>
              <a:gd name="connsiteX12" fmla="*/ 4057614 w 4354988"/>
              <a:gd name="connsiteY12" fmla="*/ 2024109 h 5057749"/>
              <a:gd name="connsiteX13" fmla="*/ 3764064 w 4354988"/>
              <a:gd name="connsiteY13" fmla="*/ 2204450 h 5057749"/>
              <a:gd name="connsiteX14" fmla="*/ 3074625 w 4354988"/>
              <a:gd name="connsiteY14" fmla="*/ 2241385 h 5057749"/>
              <a:gd name="connsiteX15" fmla="*/ 2645197 w 4354988"/>
              <a:gd name="connsiteY15" fmla="*/ 2320245 h 5057749"/>
              <a:gd name="connsiteX16" fmla="*/ 3300256 w 4354988"/>
              <a:gd name="connsiteY16" fmla="*/ 2473705 h 5057749"/>
              <a:gd name="connsiteX17" fmla="*/ 3552722 w 4354988"/>
              <a:gd name="connsiteY17" fmla="*/ 2656538 h 5057749"/>
              <a:gd name="connsiteX18" fmla="*/ 2924510 w 4354988"/>
              <a:gd name="connsiteY18" fmla="*/ 2667469 h 5057749"/>
              <a:gd name="connsiteX19" fmla="*/ 2222492 w 4354988"/>
              <a:gd name="connsiteY19" fmla="*/ 2725372 h 5057749"/>
              <a:gd name="connsiteX20" fmla="*/ 2833936 w 4354988"/>
              <a:gd name="connsiteY20" fmla="*/ 2861221 h 5057749"/>
              <a:gd name="connsiteX21" fmla="*/ 3314537 w 4354988"/>
              <a:gd name="connsiteY21" fmla="*/ 3015527 h 5057749"/>
              <a:gd name="connsiteX22" fmla="*/ 2994145 w 4354988"/>
              <a:gd name="connsiteY22" fmla="*/ 3102769 h 5057749"/>
              <a:gd name="connsiteX23" fmla="*/ 2521107 w 4354988"/>
              <a:gd name="connsiteY23" fmla="*/ 3306604 h 5057749"/>
              <a:gd name="connsiteX24" fmla="*/ 2195676 w 4354988"/>
              <a:gd name="connsiteY24" fmla="*/ 3273907 h 5057749"/>
              <a:gd name="connsiteX25" fmla="*/ 2748413 w 4354988"/>
              <a:gd name="connsiteY25" fmla="*/ 3531374 h 5057749"/>
              <a:gd name="connsiteX26" fmla="*/ 2323179 w 4354988"/>
              <a:gd name="connsiteY26" fmla="*/ 3627008 h 5057749"/>
              <a:gd name="connsiteX27" fmla="*/ 2080781 w 4354988"/>
              <a:gd name="connsiteY27" fmla="*/ 3541468 h 5057749"/>
              <a:gd name="connsiteX28" fmla="*/ 2254410 w 4354988"/>
              <a:gd name="connsiteY28" fmla="*/ 3793920 h 5057749"/>
              <a:gd name="connsiteX29" fmla="*/ 2352549 w 4354988"/>
              <a:gd name="connsiteY29" fmla="*/ 3958308 h 5057749"/>
              <a:gd name="connsiteX30" fmla="*/ 2079120 w 4354988"/>
              <a:gd name="connsiteY30" fmla="*/ 3905480 h 5057749"/>
              <a:gd name="connsiteX31" fmla="*/ 1977638 w 4354988"/>
              <a:gd name="connsiteY31" fmla="*/ 4041359 h 5057749"/>
              <a:gd name="connsiteX32" fmla="*/ 1670651 w 4354988"/>
              <a:gd name="connsiteY32" fmla="*/ 3783042 h 5057749"/>
              <a:gd name="connsiteX33" fmla="*/ 1613600 w 4354988"/>
              <a:gd name="connsiteY33" fmla="*/ 3398065 h 5057749"/>
              <a:gd name="connsiteX34" fmla="*/ 1461786 w 4354988"/>
              <a:gd name="connsiteY34" fmla="*/ 3332650 h 5057749"/>
              <a:gd name="connsiteX35" fmla="*/ 436560 w 4354988"/>
              <a:gd name="connsiteY35" fmla="*/ 4606712 h 5057749"/>
              <a:gd name="connsiteX36" fmla="*/ 41880 w 4354988"/>
              <a:gd name="connsiteY36" fmla="*/ 4981666 h 5057749"/>
              <a:gd name="connsiteX37" fmla="*/ 1344362 w 4354988"/>
              <a:gd name="connsiteY37" fmla="*/ 3290719 h 5057749"/>
              <a:gd name="connsiteX38" fmla="*/ 1247900 w 4354988"/>
              <a:gd name="connsiteY38" fmla="*/ 3118782 h 5057749"/>
              <a:gd name="connsiteX39" fmla="*/ 845308 w 4354988"/>
              <a:gd name="connsiteY39" fmla="*/ 3148156 h 5057749"/>
              <a:gd name="connsiteX40" fmla="*/ 825170 w 4354988"/>
              <a:gd name="connsiteY40" fmla="*/ 2953570 h 5057749"/>
              <a:gd name="connsiteX41" fmla="*/ 656573 w 4354988"/>
              <a:gd name="connsiteY41" fmla="*/ 2678472 h 5057749"/>
              <a:gd name="connsiteX42" fmla="*/ 982007 w 4354988"/>
              <a:gd name="connsiteY42" fmla="*/ 2782461 h 5057749"/>
              <a:gd name="connsiteX43" fmla="*/ 697649 w 4354988"/>
              <a:gd name="connsiteY43" fmla="*/ 2172712 h 5057749"/>
              <a:gd name="connsiteX44" fmla="*/ 1033991 w 4354988"/>
              <a:gd name="connsiteY44" fmla="*/ 2405866 h 5057749"/>
              <a:gd name="connsiteX45" fmla="*/ 1018036 w 4354988"/>
              <a:gd name="connsiteY45" fmla="*/ 1942885 h 5057749"/>
              <a:gd name="connsiteX46" fmla="*/ 1393808 w 4354988"/>
              <a:gd name="connsiteY46" fmla="*/ 2390754 h 5057749"/>
              <a:gd name="connsiteX47" fmla="*/ 1272999 w 4354988"/>
              <a:gd name="connsiteY47" fmla="*/ 1650994 h 5057749"/>
              <a:gd name="connsiteX48" fmla="*/ 1730138 w 4354988"/>
              <a:gd name="connsiteY48" fmla="*/ 2338737 h 5057749"/>
              <a:gd name="connsiteX49" fmla="*/ 1686483 w 4354988"/>
              <a:gd name="connsiteY49" fmla="*/ 1394323 h 5057749"/>
              <a:gd name="connsiteX50" fmla="*/ 1835765 w 4354988"/>
              <a:gd name="connsiteY50" fmla="*/ 1078952 h 5057749"/>
              <a:gd name="connsiteX51" fmla="*/ 2032907 w 4354988"/>
              <a:gd name="connsiteY51" fmla="*/ 2009939 h 5057749"/>
              <a:gd name="connsiteX52" fmla="*/ 2118466 w 4354988"/>
              <a:gd name="connsiteY52" fmla="*/ 2195296 h 5057749"/>
              <a:gd name="connsiteX53" fmla="*/ 2058052 w 4354988"/>
              <a:gd name="connsiteY53" fmla="*/ 1611539 h 5057749"/>
              <a:gd name="connsiteX54" fmla="*/ 2145245 w 4354988"/>
              <a:gd name="connsiteY54" fmla="*/ 791252 h 5057749"/>
              <a:gd name="connsiteX55" fmla="*/ 2313827 w 4354988"/>
              <a:gd name="connsiteY55" fmla="*/ 709887 h 5057749"/>
              <a:gd name="connsiteX56" fmla="*/ 2391858 w 4354988"/>
              <a:gd name="connsiteY56" fmla="*/ 1392614 h 5057749"/>
              <a:gd name="connsiteX57" fmla="*/ 2533613 w 4354988"/>
              <a:gd name="connsiteY57" fmla="*/ 1574614 h 5057749"/>
              <a:gd name="connsiteX58" fmla="*/ 2653524 w 4354988"/>
              <a:gd name="connsiteY58" fmla="*/ 927944 h 5057749"/>
              <a:gd name="connsiteX59" fmla="*/ 2848097 w 4354988"/>
              <a:gd name="connsiteY59" fmla="*/ 622635 h 5057749"/>
              <a:gd name="connsiteX60" fmla="*/ 2900116 w 4354988"/>
              <a:gd name="connsiteY60" fmla="*/ 1030258 h 5057749"/>
              <a:gd name="connsiteX61" fmla="*/ 2965547 w 4354988"/>
              <a:gd name="connsiteY61" fmla="*/ 1234907 h 5057749"/>
              <a:gd name="connsiteX62" fmla="*/ 3117348 w 4354988"/>
              <a:gd name="connsiteY62" fmla="*/ 1015152 h 5057749"/>
              <a:gd name="connsiteX63" fmla="*/ 3311912 w 4354988"/>
              <a:gd name="connsiteY63" fmla="*/ 495966 h 5057749"/>
              <a:gd name="connsiteX64" fmla="*/ 3540887 w 4354988"/>
              <a:gd name="connsiteY64" fmla="*/ 499311 h 5057749"/>
              <a:gd name="connsiteX65" fmla="*/ 4132176 w 4354988"/>
              <a:gd name="connsiteY65" fmla="*/ 84112 h 5057749"/>
              <a:gd name="connsiteX66" fmla="*/ 4324839 w 4354988"/>
              <a:gd name="connsiteY66" fmla="*/ 3270 h 505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354988" h="5057749">
                <a:moveTo>
                  <a:pt x="4324839" y="3270"/>
                </a:moveTo>
                <a:cubicBezTo>
                  <a:pt x="4335592" y="8258"/>
                  <a:pt x="4343325" y="19135"/>
                  <a:pt x="4348568" y="37132"/>
                </a:cubicBezTo>
                <a:cubicBezTo>
                  <a:pt x="4369540" y="109123"/>
                  <a:pt x="4339076" y="353196"/>
                  <a:pt x="4258005" y="516054"/>
                </a:cubicBezTo>
                <a:cubicBezTo>
                  <a:pt x="4176935" y="678912"/>
                  <a:pt x="3985573" y="880637"/>
                  <a:pt x="3862144" y="1014281"/>
                </a:cubicBezTo>
                <a:cubicBezTo>
                  <a:pt x="3738716" y="1147925"/>
                  <a:pt x="3569575" y="1243687"/>
                  <a:pt x="3517437" y="1317918"/>
                </a:cubicBezTo>
                <a:cubicBezTo>
                  <a:pt x="3465299" y="1392149"/>
                  <a:pt x="3490184" y="1434643"/>
                  <a:pt x="3549316" y="1459662"/>
                </a:cubicBezTo>
                <a:cubicBezTo>
                  <a:pt x="3608448" y="1484682"/>
                  <a:pt x="3765431" y="1485235"/>
                  <a:pt x="3872229" y="1468036"/>
                </a:cubicBezTo>
                <a:cubicBezTo>
                  <a:pt x="3979026" y="1450837"/>
                  <a:pt x="4177802" y="1328652"/>
                  <a:pt x="4190104" y="1356470"/>
                </a:cubicBezTo>
                <a:cubicBezTo>
                  <a:pt x="4202407" y="1384288"/>
                  <a:pt x="4119380" y="1555953"/>
                  <a:pt x="3946045" y="1634941"/>
                </a:cubicBezTo>
                <a:cubicBezTo>
                  <a:pt x="3772710" y="1713930"/>
                  <a:pt x="3326785" y="1783843"/>
                  <a:pt x="3150094" y="1830401"/>
                </a:cubicBezTo>
                <a:cubicBezTo>
                  <a:pt x="2973402" y="1876959"/>
                  <a:pt x="2795591" y="1881020"/>
                  <a:pt x="2885896" y="1914286"/>
                </a:cubicBezTo>
                <a:cubicBezTo>
                  <a:pt x="2976201" y="1947553"/>
                  <a:pt x="3496639" y="2011693"/>
                  <a:pt x="3691925" y="2029997"/>
                </a:cubicBezTo>
                <a:cubicBezTo>
                  <a:pt x="3887212" y="2048301"/>
                  <a:pt x="4045591" y="1995034"/>
                  <a:pt x="4057614" y="2024109"/>
                </a:cubicBezTo>
                <a:cubicBezTo>
                  <a:pt x="4069636" y="2053184"/>
                  <a:pt x="3927894" y="2168237"/>
                  <a:pt x="3764064" y="2204450"/>
                </a:cubicBezTo>
                <a:cubicBezTo>
                  <a:pt x="3600232" y="2240662"/>
                  <a:pt x="3261103" y="2222085"/>
                  <a:pt x="3074625" y="2241385"/>
                </a:cubicBezTo>
                <a:cubicBezTo>
                  <a:pt x="2888147" y="2260684"/>
                  <a:pt x="2607592" y="2281525"/>
                  <a:pt x="2645197" y="2320245"/>
                </a:cubicBezTo>
                <a:cubicBezTo>
                  <a:pt x="2682803" y="2358965"/>
                  <a:pt x="3149002" y="2417655"/>
                  <a:pt x="3300256" y="2473705"/>
                </a:cubicBezTo>
                <a:cubicBezTo>
                  <a:pt x="3451510" y="2529753"/>
                  <a:pt x="3615346" y="2624244"/>
                  <a:pt x="3552722" y="2656538"/>
                </a:cubicBezTo>
                <a:cubicBezTo>
                  <a:pt x="3490098" y="2688832"/>
                  <a:pt x="3146216" y="2655996"/>
                  <a:pt x="2924510" y="2667469"/>
                </a:cubicBezTo>
                <a:cubicBezTo>
                  <a:pt x="2702805" y="2678941"/>
                  <a:pt x="2237588" y="2693080"/>
                  <a:pt x="2222492" y="2725372"/>
                </a:cubicBezTo>
                <a:cubicBezTo>
                  <a:pt x="2207396" y="2757664"/>
                  <a:pt x="2651928" y="2812862"/>
                  <a:pt x="2833936" y="2861221"/>
                </a:cubicBezTo>
                <a:cubicBezTo>
                  <a:pt x="3015943" y="2909580"/>
                  <a:pt x="3287835" y="2975270"/>
                  <a:pt x="3314537" y="3015527"/>
                </a:cubicBezTo>
                <a:cubicBezTo>
                  <a:pt x="3341238" y="3055785"/>
                  <a:pt x="3126383" y="3054257"/>
                  <a:pt x="2994145" y="3102769"/>
                </a:cubicBezTo>
                <a:cubicBezTo>
                  <a:pt x="2861906" y="3151282"/>
                  <a:pt x="2654185" y="3278080"/>
                  <a:pt x="2521107" y="3306604"/>
                </a:cubicBezTo>
                <a:cubicBezTo>
                  <a:pt x="2388028" y="3335127"/>
                  <a:pt x="2157792" y="3236445"/>
                  <a:pt x="2195676" y="3273907"/>
                </a:cubicBezTo>
                <a:cubicBezTo>
                  <a:pt x="2233560" y="3311369"/>
                  <a:pt x="2727163" y="3472524"/>
                  <a:pt x="2748413" y="3531374"/>
                </a:cubicBezTo>
                <a:cubicBezTo>
                  <a:pt x="2769664" y="3590225"/>
                  <a:pt x="2434452" y="3625326"/>
                  <a:pt x="2323179" y="3627008"/>
                </a:cubicBezTo>
                <a:cubicBezTo>
                  <a:pt x="2211906" y="3628691"/>
                  <a:pt x="2092243" y="3513650"/>
                  <a:pt x="2080781" y="3541468"/>
                </a:cubicBezTo>
                <a:cubicBezTo>
                  <a:pt x="2069319" y="3569287"/>
                  <a:pt x="2209115" y="3724447"/>
                  <a:pt x="2254410" y="3793920"/>
                </a:cubicBezTo>
                <a:cubicBezTo>
                  <a:pt x="2299705" y="3863393"/>
                  <a:pt x="2381765" y="3939715"/>
                  <a:pt x="2352549" y="3958308"/>
                </a:cubicBezTo>
                <a:cubicBezTo>
                  <a:pt x="2323334" y="3976901"/>
                  <a:pt x="2141605" y="3891638"/>
                  <a:pt x="2079120" y="3905480"/>
                </a:cubicBezTo>
                <a:cubicBezTo>
                  <a:pt x="2016635" y="3919322"/>
                  <a:pt x="2045716" y="4061765"/>
                  <a:pt x="1977638" y="4041359"/>
                </a:cubicBezTo>
                <a:cubicBezTo>
                  <a:pt x="1909561" y="4020952"/>
                  <a:pt x="1731324" y="3890258"/>
                  <a:pt x="1670651" y="3783042"/>
                </a:cubicBezTo>
                <a:cubicBezTo>
                  <a:pt x="1609978" y="3675826"/>
                  <a:pt x="1599771" y="3620750"/>
                  <a:pt x="1613600" y="3398065"/>
                </a:cubicBezTo>
                <a:cubicBezTo>
                  <a:pt x="1627430" y="3175380"/>
                  <a:pt x="1657959" y="3131209"/>
                  <a:pt x="1461786" y="3332650"/>
                </a:cubicBezTo>
                <a:cubicBezTo>
                  <a:pt x="1265613" y="3534091"/>
                  <a:pt x="694458" y="4307551"/>
                  <a:pt x="436560" y="4606712"/>
                </a:cubicBezTo>
                <a:cubicBezTo>
                  <a:pt x="178663" y="4905873"/>
                  <a:pt x="-109419" y="5200999"/>
                  <a:pt x="41880" y="4981666"/>
                </a:cubicBezTo>
                <a:cubicBezTo>
                  <a:pt x="193180" y="4762335"/>
                  <a:pt x="1143359" y="3601200"/>
                  <a:pt x="1344362" y="3290719"/>
                </a:cubicBezTo>
                <a:cubicBezTo>
                  <a:pt x="1545365" y="2980238"/>
                  <a:pt x="1370492" y="3072087"/>
                  <a:pt x="1247900" y="3118782"/>
                </a:cubicBezTo>
                <a:cubicBezTo>
                  <a:pt x="1125307" y="3165476"/>
                  <a:pt x="915763" y="3175691"/>
                  <a:pt x="845308" y="3148156"/>
                </a:cubicBezTo>
                <a:cubicBezTo>
                  <a:pt x="774853" y="3120620"/>
                  <a:pt x="856626" y="3031850"/>
                  <a:pt x="825170" y="2953570"/>
                </a:cubicBezTo>
                <a:cubicBezTo>
                  <a:pt x="793714" y="2875289"/>
                  <a:pt x="630434" y="2706990"/>
                  <a:pt x="656573" y="2678472"/>
                </a:cubicBezTo>
                <a:cubicBezTo>
                  <a:pt x="682712" y="2649954"/>
                  <a:pt x="975161" y="2866754"/>
                  <a:pt x="982007" y="2782461"/>
                </a:cubicBezTo>
                <a:cubicBezTo>
                  <a:pt x="988853" y="2698167"/>
                  <a:pt x="688985" y="2235478"/>
                  <a:pt x="697649" y="2172712"/>
                </a:cubicBezTo>
                <a:cubicBezTo>
                  <a:pt x="706313" y="2109946"/>
                  <a:pt x="980593" y="2444171"/>
                  <a:pt x="1033991" y="2405866"/>
                </a:cubicBezTo>
                <a:cubicBezTo>
                  <a:pt x="1087389" y="2367561"/>
                  <a:pt x="958067" y="1945404"/>
                  <a:pt x="1018036" y="1942885"/>
                </a:cubicBezTo>
                <a:cubicBezTo>
                  <a:pt x="1078005" y="1940366"/>
                  <a:pt x="1365578" y="2553469"/>
                  <a:pt x="1393808" y="2390754"/>
                </a:cubicBezTo>
                <a:cubicBezTo>
                  <a:pt x="1422038" y="2228038"/>
                  <a:pt x="1216944" y="1659663"/>
                  <a:pt x="1272999" y="1650994"/>
                </a:cubicBezTo>
                <a:cubicBezTo>
                  <a:pt x="1329053" y="1642324"/>
                  <a:pt x="1661224" y="2381515"/>
                  <a:pt x="1730138" y="2338737"/>
                </a:cubicBezTo>
                <a:cubicBezTo>
                  <a:pt x="1799052" y="2295959"/>
                  <a:pt x="1593401" y="1801393"/>
                  <a:pt x="1686483" y="1394323"/>
                </a:cubicBezTo>
                <a:cubicBezTo>
                  <a:pt x="1779565" y="987252"/>
                  <a:pt x="1778028" y="976348"/>
                  <a:pt x="1835765" y="1078952"/>
                </a:cubicBezTo>
                <a:cubicBezTo>
                  <a:pt x="1893502" y="1181554"/>
                  <a:pt x="1985790" y="1823881"/>
                  <a:pt x="2032907" y="2009939"/>
                </a:cubicBezTo>
                <a:cubicBezTo>
                  <a:pt x="2080024" y="2195996"/>
                  <a:pt x="2114275" y="2261696"/>
                  <a:pt x="2118466" y="2195296"/>
                </a:cubicBezTo>
                <a:cubicBezTo>
                  <a:pt x="2122657" y="2128896"/>
                  <a:pt x="2053588" y="1845547"/>
                  <a:pt x="2058052" y="1611539"/>
                </a:cubicBezTo>
                <a:cubicBezTo>
                  <a:pt x="2062515" y="1377532"/>
                  <a:pt x="2102616" y="941527"/>
                  <a:pt x="2145245" y="791252"/>
                </a:cubicBezTo>
                <a:cubicBezTo>
                  <a:pt x="2187874" y="640977"/>
                  <a:pt x="2272725" y="609660"/>
                  <a:pt x="2313827" y="709887"/>
                </a:cubicBezTo>
                <a:cubicBezTo>
                  <a:pt x="2354929" y="810114"/>
                  <a:pt x="2355227" y="1248493"/>
                  <a:pt x="2391858" y="1392614"/>
                </a:cubicBezTo>
                <a:cubicBezTo>
                  <a:pt x="2428490" y="1536735"/>
                  <a:pt x="2490002" y="1652059"/>
                  <a:pt x="2533613" y="1574614"/>
                </a:cubicBezTo>
                <a:cubicBezTo>
                  <a:pt x="2577223" y="1497169"/>
                  <a:pt x="2601109" y="1086607"/>
                  <a:pt x="2653524" y="927944"/>
                </a:cubicBezTo>
                <a:cubicBezTo>
                  <a:pt x="2705938" y="769280"/>
                  <a:pt x="2806999" y="605583"/>
                  <a:pt x="2848097" y="622635"/>
                </a:cubicBezTo>
                <a:cubicBezTo>
                  <a:pt x="2889196" y="639688"/>
                  <a:pt x="2880542" y="928213"/>
                  <a:pt x="2900116" y="1030258"/>
                </a:cubicBezTo>
                <a:cubicBezTo>
                  <a:pt x="2919691" y="1132304"/>
                  <a:pt x="2929342" y="1237425"/>
                  <a:pt x="2965547" y="1234907"/>
                </a:cubicBezTo>
                <a:cubicBezTo>
                  <a:pt x="3001752" y="1232390"/>
                  <a:pt x="3059621" y="1138309"/>
                  <a:pt x="3117348" y="1015152"/>
                </a:cubicBezTo>
                <a:cubicBezTo>
                  <a:pt x="3175075" y="891995"/>
                  <a:pt x="3241323" y="581940"/>
                  <a:pt x="3311912" y="495966"/>
                </a:cubicBezTo>
                <a:cubicBezTo>
                  <a:pt x="3382502" y="409992"/>
                  <a:pt x="3404176" y="567953"/>
                  <a:pt x="3540887" y="499311"/>
                </a:cubicBezTo>
                <a:cubicBezTo>
                  <a:pt x="3677598" y="430669"/>
                  <a:pt x="3997563" y="161141"/>
                  <a:pt x="4132176" y="84112"/>
                </a:cubicBezTo>
                <a:cubicBezTo>
                  <a:pt x="4233137" y="26340"/>
                  <a:pt x="4292580" y="-11695"/>
                  <a:pt x="4324839" y="327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6096001" y="1268413"/>
            <a:ext cx="5184775" cy="4321175"/>
          </a:xfrm>
          <a:custGeom>
            <a:avLst/>
            <a:gdLst>
              <a:gd name="connsiteX0" fmla="*/ 0 w 5184775"/>
              <a:gd name="connsiteY0" fmla="*/ 0 h 4321175"/>
              <a:gd name="connsiteX1" fmla="*/ 5184775 w 5184775"/>
              <a:gd name="connsiteY1" fmla="*/ 0 h 4321175"/>
              <a:gd name="connsiteX2" fmla="*/ 5184775 w 5184775"/>
              <a:gd name="connsiteY2" fmla="*/ 4321175 h 4321175"/>
              <a:gd name="connsiteX3" fmla="*/ 0 w 5184775"/>
              <a:gd name="connsiteY3" fmla="*/ 4321175 h 432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4775" h="4321175">
                <a:moveTo>
                  <a:pt x="0" y="0"/>
                </a:moveTo>
                <a:lnTo>
                  <a:pt x="5184775" y="0"/>
                </a:lnTo>
                <a:lnTo>
                  <a:pt x="5184775" y="4321175"/>
                </a:lnTo>
                <a:lnTo>
                  <a:pt x="0" y="4321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</p:nvPr>
        </p:nvSpPr>
        <p:spPr>
          <a:xfrm>
            <a:off x="3935412" y="1268413"/>
            <a:ext cx="4321176" cy="4321176"/>
          </a:xfrm>
          <a:custGeom>
            <a:avLst/>
            <a:gdLst>
              <a:gd name="connsiteX0" fmla="*/ 2160588 w 4321176"/>
              <a:gd name="connsiteY0" fmla="*/ 0 h 4321176"/>
              <a:gd name="connsiteX1" fmla="*/ 4321176 w 4321176"/>
              <a:gd name="connsiteY1" fmla="*/ 2160588 h 4321176"/>
              <a:gd name="connsiteX2" fmla="*/ 2160588 w 4321176"/>
              <a:gd name="connsiteY2" fmla="*/ 4321176 h 4321176"/>
              <a:gd name="connsiteX3" fmla="*/ 0 w 4321176"/>
              <a:gd name="connsiteY3" fmla="*/ 2160588 h 4321176"/>
              <a:gd name="connsiteX4" fmla="*/ 2160588 w 4321176"/>
              <a:gd name="connsiteY4" fmla="*/ 0 h 43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1176" h="4321176">
                <a:moveTo>
                  <a:pt x="2160588" y="0"/>
                </a:moveTo>
                <a:cubicBezTo>
                  <a:pt x="3353848" y="0"/>
                  <a:pt x="4321176" y="967328"/>
                  <a:pt x="4321176" y="2160588"/>
                </a:cubicBezTo>
                <a:cubicBezTo>
                  <a:pt x="4321176" y="3353848"/>
                  <a:pt x="3353848" y="4321176"/>
                  <a:pt x="2160588" y="4321176"/>
                </a:cubicBezTo>
                <a:cubicBezTo>
                  <a:pt x="967328" y="4321176"/>
                  <a:pt x="0" y="3353848"/>
                  <a:pt x="0" y="2160588"/>
                </a:cubicBezTo>
                <a:cubicBezTo>
                  <a:pt x="0" y="967328"/>
                  <a:pt x="967328" y="0"/>
                  <a:pt x="21605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>
          <a:xfrm>
            <a:off x="911225" y="635000"/>
            <a:ext cx="10369550" cy="2794000"/>
          </a:xfrm>
          <a:custGeom>
            <a:avLst/>
            <a:gdLst>
              <a:gd name="connsiteX0" fmla="*/ 0 w 10369550"/>
              <a:gd name="connsiteY0" fmla="*/ 0 h 2794000"/>
              <a:gd name="connsiteX1" fmla="*/ 10369550 w 10369550"/>
              <a:gd name="connsiteY1" fmla="*/ 0 h 2794000"/>
              <a:gd name="connsiteX2" fmla="*/ 10369550 w 10369550"/>
              <a:gd name="connsiteY2" fmla="*/ 2794000 h 2794000"/>
              <a:gd name="connsiteX3" fmla="*/ 0 w 10369550"/>
              <a:gd name="connsiteY3" fmla="*/ 2794000 h 279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69550" h="2794000">
                <a:moveTo>
                  <a:pt x="0" y="0"/>
                </a:moveTo>
                <a:lnTo>
                  <a:pt x="10369550" y="0"/>
                </a:lnTo>
                <a:lnTo>
                  <a:pt x="10369550" y="2794000"/>
                </a:lnTo>
                <a:lnTo>
                  <a:pt x="0" y="279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hemeOverride" Target="../theme/themeOverride6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/>
          <p:cNvSpPr/>
          <p:nvPr/>
        </p:nvSpPr>
        <p:spPr>
          <a:xfrm>
            <a:off x="11056620" y="5615946"/>
            <a:ext cx="385689" cy="69283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5"/>
          <p:cNvSpPr/>
          <p:nvPr/>
        </p:nvSpPr>
        <p:spPr>
          <a:xfrm>
            <a:off x="1919288" y="549275"/>
            <a:ext cx="8353425" cy="5759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 cap="flat" cmpd="thinThick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2053" name="Text Box 6"/>
          <p:cNvSpPr txBox="1"/>
          <p:nvPr/>
        </p:nvSpPr>
        <p:spPr>
          <a:xfrm>
            <a:off x="2063750" y="755015"/>
            <a:ext cx="8051165" cy="1594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ctr">
              <a:spcBef>
                <a:spcPct val="50000"/>
              </a:spcBef>
            </a:pPr>
            <a:r>
              <a:rPr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  <p:sp>
        <p:nvSpPr>
          <p:cNvPr id="2051" name="Rectangle 2"/>
          <p:cNvSpPr>
            <a:spLocks noGrp="1"/>
          </p:cNvSpPr>
          <p:nvPr/>
        </p:nvSpPr>
        <p:spPr>
          <a:xfrm>
            <a:off x="2063750" y="1864995"/>
            <a:ext cx="4392930" cy="257238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lnSpc>
                <a:spcPct val="100000"/>
              </a:lnSpc>
              <a:buClrTx/>
              <a:buSzTx/>
              <a:buFontTx/>
            </a:pPr>
            <a:r>
              <a:rPr sz="3600" b="1">
                <a:latin typeface="Tahoma" panose="020B0604030504040204" charset="0"/>
                <a:cs typeface="Tahoma" panose="020B0604030504040204" charset="0"/>
              </a:rPr>
              <a:t>SEED</a:t>
            </a:r>
            <a:r>
              <a:rPr lang="en-AU" sz="3600" b="1">
                <a:latin typeface="Tahoma" panose="020B0604030504040204" charset="0"/>
                <a:cs typeface="Tahoma" panose="020B0604030504040204" charset="0"/>
              </a:rPr>
              <a:t> </a:t>
            </a:r>
            <a:r>
              <a:rPr sz="3600" b="1">
                <a:latin typeface="Tahoma" panose="020B0604030504040204" charset="0"/>
                <a:cs typeface="Tahoma" panose="020B0604030504040204" charset="0"/>
              </a:rPr>
              <a:t>SAVING WORKSHOP</a:t>
            </a:r>
            <a:r>
              <a:rPr lang="en-AU" sz="3600" b="1">
                <a:latin typeface="Tahoma" panose="020B0604030504040204" charset="0"/>
                <a:cs typeface="Tahoma" panose="020B0604030504040204" charset="0"/>
              </a:rPr>
              <a:t>S WITH BEGA VALLEY SHIRE LIBRARY, BERMAGUI &amp; EDEN</a:t>
            </a:r>
            <a:endParaRPr lang="en-AU" sz="3600" b="1">
              <a:latin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54" name="Text Box 7"/>
          <p:cNvSpPr txBox="1"/>
          <p:nvPr/>
        </p:nvSpPr>
        <p:spPr>
          <a:xfrm>
            <a:off x="2567305" y="4438015"/>
            <a:ext cx="3671570" cy="16916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r>
              <a:rPr sz="2400" i="1">
                <a:latin typeface="Arial" panose="020B0604020202020204" pitchFamily="34" charset="0"/>
              </a:rPr>
              <a:t>"Don't judge each day by the harvest you reap, but by the seeds you plant.”</a:t>
            </a:r>
            <a:br>
              <a:rPr sz="2400" i="1">
                <a:latin typeface="Arial" panose="020B0604020202020204" pitchFamily="34" charset="0"/>
              </a:rPr>
            </a:br>
            <a:endParaRPr sz="800" i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>
                <a:latin typeface="Arial" panose="020B0604020202020204" pitchFamily="34" charset="0"/>
              </a:rPr>
              <a:t>-  Robert Louis Stevenson  </a:t>
            </a:r>
            <a:endParaRPr>
              <a:latin typeface="Arial" panose="020B0604020202020204" pitchFamily="34" charset="0"/>
            </a:endParaRPr>
          </a:p>
        </p:txBody>
      </p:sp>
      <p:pic>
        <p:nvPicPr>
          <p:cNvPr id="2052" name="Picture 4" descr="winnowing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6423025" y="1964690"/>
            <a:ext cx="3576955" cy="40284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/>
          <p:cNvSpPr/>
          <p:nvPr/>
        </p:nvSpPr>
        <p:spPr>
          <a:xfrm>
            <a:off x="11624310" y="6033141"/>
            <a:ext cx="385689" cy="69283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  <p:pic>
        <p:nvPicPr>
          <p:cNvPr id="3" name="Picture Placeholder 2" descr="Seed Saving Flow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2392045" y="386080"/>
            <a:ext cx="7407275" cy="58064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0954051" y="5798062"/>
            <a:ext cx="1018540" cy="632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AU" altLang="en-US" sz="3200" b="1" dirty="0">
                <a:solidFill>
                  <a:schemeClr val="bg1"/>
                </a:solidFill>
              </a:rPr>
              <a:t>Sow</a:t>
            </a:r>
            <a:endParaRPr lang="en-AU" alt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任意多边形: 形状 39"/>
          <p:cNvSpPr/>
          <p:nvPr/>
        </p:nvSpPr>
        <p:spPr>
          <a:xfrm rot="751579">
            <a:off x="11305636" y="5207363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 descr="245505682_10162621760676959_8316120185265637598_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5370" y="300990"/>
            <a:ext cx="4596765" cy="6129655"/>
          </a:xfrm>
          <a:prstGeom prst="rect">
            <a:avLst/>
          </a:prstGeom>
        </p:spPr>
      </p:pic>
      <p:pic>
        <p:nvPicPr>
          <p:cNvPr id="10" name="Picture Placeholder 9" descr="Seedlings September 2020"/>
          <p:cNvPicPr>
            <a:picLocks noChangeAspect="1"/>
          </p:cNvPicPr>
          <p:nvPr>
            <p:ph type="pic" sz="quarter" idx="10"/>
          </p:nvPr>
        </p:nvPicPr>
        <p:blipFill>
          <a:blip r:embed="rId2"/>
          <a:srcRect l="25229" r="20875"/>
          <a:stretch>
            <a:fillRect/>
          </a:stretch>
        </p:blipFill>
        <p:spPr>
          <a:xfrm>
            <a:off x="1539875" y="303530"/>
            <a:ext cx="4157345" cy="61271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0732436" y="5676777"/>
            <a:ext cx="1221740" cy="632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AU" altLang="en-US" sz="3200" b="1" dirty="0">
                <a:solidFill>
                  <a:schemeClr val="bg1"/>
                </a:solidFill>
              </a:rPr>
              <a:t>Grow</a:t>
            </a:r>
            <a:endParaRPr lang="en-AU" alt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任意多边形: 形状 39"/>
          <p:cNvSpPr/>
          <p:nvPr/>
        </p:nvSpPr>
        <p:spPr>
          <a:xfrm rot="751579">
            <a:off x="11217371" y="5085443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Placeholder 3" descr="IMG_20200204_101246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1800860" y="416560"/>
            <a:ext cx="8589645" cy="5892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0306351" y="5706622"/>
            <a:ext cx="1673860" cy="632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AU" altLang="en-US" sz="3200" b="1" dirty="0">
                <a:solidFill>
                  <a:schemeClr val="bg1"/>
                </a:solidFill>
              </a:rPr>
              <a:t>Harvest</a:t>
            </a:r>
            <a:endParaRPr lang="en-AU" alt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任意多边形: 形状 39"/>
          <p:cNvSpPr/>
          <p:nvPr/>
        </p:nvSpPr>
        <p:spPr>
          <a:xfrm rot="751579">
            <a:off x="10985596" y="5115288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Placeholder 2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2127250" y="386715"/>
            <a:ext cx="7938135" cy="59524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0054256" y="5707892"/>
            <a:ext cx="1764665" cy="632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AU" altLang="en-US" sz="3200" b="1" dirty="0">
                <a:solidFill>
                  <a:schemeClr val="bg1"/>
                </a:solidFill>
              </a:rPr>
              <a:t>Process</a:t>
            </a:r>
            <a:endParaRPr lang="en-AU" alt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任意多边形: 形状 39"/>
          <p:cNvSpPr/>
          <p:nvPr/>
        </p:nvSpPr>
        <p:spPr>
          <a:xfrm rot="751579">
            <a:off x="10778586" y="5226413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Placeholder 5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2581275" y="471805"/>
            <a:ext cx="7030085" cy="57829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0324766" y="5707892"/>
            <a:ext cx="1221740" cy="632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AU" altLang="en-US" sz="3200" b="1" dirty="0">
                <a:solidFill>
                  <a:schemeClr val="bg1"/>
                </a:solidFill>
              </a:rPr>
              <a:t>Store</a:t>
            </a:r>
            <a:endParaRPr lang="en-AU" alt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任意多边形: 形状 39"/>
          <p:cNvSpPr/>
          <p:nvPr/>
        </p:nvSpPr>
        <p:spPr>
          <a:xfrm rot="751579">
            <a:off x="10778586" y="5226413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Placeholder 2" descr="BVSS monthly gathering June 2025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2326005" y="535305"/>
            <a:ext cx="7539990" cy="565531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0324766" y="5707892"/>
            <a:ext cx="1312545" cy="632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AU" altLang="en-US" sz="3200" b="1" dirty="0">
                <a:solidFill>
                  <a:schemeClr val="bg1"/>
                </a:solidFill>
              </a:rPr>
              <a:t>Share</a:t>
            </a:r>
            <a:endParaRPr lang="en-AU" alt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任意多边形: 形状 39"/>
          <p:cNvSpPr/>
          <p:nvPr/>
        </p:nvSpPr>
        <p:spPr>
          <a:xfrm rot="751579">
            <a:off x="10823671" y="5227048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Placeholder 3" descr="BVSS monthly meeting June 2025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2302510" y="582930"/>
            <a:ext cx="7587615" cy="56908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37"/>
          <p:cNvSpPr/>
          <p:nvPr/>
        </p:nvSpPr>
        <p:spPr>
          <a:xfrm rot="451578">
            <a:off x="10930890" y="5056505"/>
            <a:ext cx="358140" cy="708660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530" name="Picture 5" descr="Seeds in Jars"/>
          <p:cNvPicPr>
            <a:picLocks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>
          <a:xfrm>
            <a:off x="2164080" y="415925"/>
            <a:ext cx="7863840" cy="589851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22531" name="Rectangle 2"/>
          <p:cNvSpPr>
            <a:spLocks noGrp="1"/>
          </p:cNvSpPr>
          <p:nvPr/>
        </p:nvSpPr>
        <p:spPr>
          <a:xfrm>
            <a:off x="2163445" y="476250"/>
            <a:ext cx="7863840" cy="176720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 fontScale="7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>
              <a:lnSpc>
                <a:spcPct val="100000"/>
              </a:lnSpc>
            </a:pPr>
            <a:r>
              <a:rPr sz="6855" b="1" dirty="0">
                <a:solidFill>
                  <a:schemeClr val="bg1"/>
                </a:solidFill>
                <a:latin typeface="Loved by the King" panose="02000000000000000000" pitchFamily="2" charset="0"/>
              </a:rPr>
              <a:t>Bega Valley</a:t>
            </a:r>
            <a:r>
              <a:rPr lang="en-AU" sz="6855" b="1" dirty="0">
                <a:solidFill>
                  <a:schemeClr val="bg1"/>
                </a:solidFill>
                <a:latin typeface="Loved by the King" panose="02000000000000000000" pitchFamily="2" charset="0"/>
              </a:rPr>
              <a:t> </a:t>
            </a:r>
            <a:r>
              <a:rPr sz="6855" b="1" dirty="0">
                <a:solidFill>
                  <a:schemeClr val="bg1"/>
                </a:solidFill>
                <a:latin typeface="Loved by the King" panose="02000000000000000000" pitchFamily="2" charset="0"/>
              </a:rPr>
              <a:t>Seedsavers</a:t>
            </a:r>
            <a:r>
              <a:rPr lang="en-AU" sz="6855" b="1" dirty="0">
                <a:solidFill>
                  <a:schemeClr val="bg1"/>
                </a:solidFill>
                <a:latin typeface="Loved by the King" panose="02000000000000000000" pitchFamily="2" charset="0"/>
              </a:rPr>
              <a:t> and</a:t>
            </a:r>
            <a:endParaRPr lang="en-AU" sz="6855" b="1" dirty="0">
              <a:solidFill>
                <a:schemeClr val="bg1"/>
              </a:solidFill>
              <a:latin typeface="Loved by the King" panose="02000000000000000000" pitchFamily="2" charset="0"/>
            </a:endParaRPr>
          </a:p>
          <a:p>
            <a:pPr algn="ctr" eaLnBrk="1" hangingPunct="1">
              <a:lnSpc>
                <a:spcPct val="100000"/>
              </a:lnSpc>
            </a:pPr>
            <a:r>
              <a:rPr lang="en-AU" sz="6855" b="1" dirty="0">
                <a:solidFill>
                  <a:schemeClr val="bg1"/>
                </a:solidFill>
                <a:latin typeface="Loved by the King" panose="02000000000000000000" pitchFamily="2" charset="0"/>
              </a:rPr>
              <a:t> Bega Valley Shire Library</a:t>
            </a:r>
            <a:endParaRPr lang="en-AU" sz="6855" b="1" dirty="0">
              <a:solidFill>
                <a:schemeClr val="bg1"/>
              </a:solidFill>
              <a:latin typeface="Loved by the King" panose="02000000000000000000" pitchFamily="2" charset="0"/>
            </a:endParaRPr>
          </a:p>
        </p:txBody>
      </p:sp>
      <p:sp>
        <p:nvSpPr>
          <p:cNvPr id="5" name="Rectangle 2"/>
          <p:cNvSpPr>
            <a:spLocks noGrp="1"/>
          </p:cNvSpPr>
          <p:nvPr/>
        </p:nvSpPr>
        <p:spPr>
          <a:xfrm>
            <a:off x="3197225" y="4979035"/>
            <a:ext cx="5567045" cy="8064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/>
            <a:r>
              <a:rPr lang="en-AU" sz="3600" b="1" dirty="0">
                <a:solidFill>
                  <a:schemeClr val="bg1"/>
                </a:solidFill>
                <a:latin typeface="Loved by the King" panose="02000000000000000000" pitchFamily="2" charset="0"/>
              </a:rPr>
              <a:t>How can you get involved?</a:t>
            </a:r>
            <a:endParaRPr lang="en-AU" sz="3600" b="1" dirty="0">
              <a:solidFill>
                <a:schemeClr val="bg1"/>
              </a:solidFill>
              <a:latin typeface="Loved by the King" panose="02000000000000000000" pitchFamily="2" charset="0"/>
            </a:endParaRPr>
          </a:p>
        </p:txBody>
      </p:sp>
      <p:sp>
        <p:nvSpPr>
          <p:cNvPr id="22532" name="Rectangle 3"/>
          <p:cNvSpPr>
            <a:spLocks noGrp="1"/>
          </p:cNvSpPr>
          <p:nvPr/>
        </p:nvSpPr>
        <p:spPr>
          <a:xfrm>
            <a:off x="2063750" y="5641975"/>
            <a:ext cx="8229600" cy="66548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None/>
            </a:pPr>
            <a:r>
              <a:rPr sz="4000" i="1" dirty="0">
                <a:solidFill>
                  <a:schemeClr val="bg1"/>
                </a:solidFill>
              </a:rPr>
              <a:t>seedsavers.scpa.org.au</a:t>
            </a:r>
            <a:endParaRPr sz="4000" i="1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10027285" y="5785485"/>
            <a:ext cx="2164715" cy="528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ctr">
              <a:spcBef>
                <a:spcPct val="50000"/>
              </a:spcBef>
            </a:pPr>
            <a:r>
              <a:rPr lang="en-AU" sz="3200" b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Thank you</a:t>
            </a:r>
            <a:endParaRPr lang="en-AU" sz="3200" b="1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 descr="图片包含 昆虫, 动物, 游戏机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>
            <a:fillRect/>
          </a:stretch>
        </p:blipFill>
        <p:spPr>
          <a:xfrm>
            <a:off x="911225" y="2312035"/>
            <a:ext cx="3969385" cy="2232660"/>
          </a:xfr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/>
          <p:cNvSpPr/>
          <p:nvPr/>
        </p:nvSpPr>
        <p:spPr>
          <a:xfrm>
            <a:off x="11624310" y="6033141"/>
            <a:ext cx="385689" cy="69283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857250" y="838200"/>
            <a:ext cx="4845685" cy="516509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altLang="en-US" sz="6000" b="1">
                <a:latin typeface="Calibri" panose="020F0502020204030204" charset="0"/>
                <a:cs typeface="Calibri" panose="020F0502020204030204" charset="0"/>
              </a:rPr>
              <a:t>How many seeds can a healthy lettuce plant produce?</a:t>
            </a:r>
            <a:endParaRPr lang="en-AU" altLang="en-US" sz="6000" b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03" name="Content Placeholder 102"/>
          <p:cNvPicPr>
            <a:picLocks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7042150" y="838835"/>
            <a:ext cx="3442335" cy="5164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/>
          <p:cNvSpPr/>
          <p:nvPr/>
        </p:nvSpPr>
        <p:spPr>
          <a:xfrm>
            <a:off x="11624310" y="6048381"/>
            <a:ext cx="385689" cy="69283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479425" y="838200"/>
            <a:ext cx="2604770" cy="205867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altLang="en-US" sz="5335" b="1">
                <a:latin typeface="Calibri" panose="020F0502020204030204" charset="0"/>
                <a:cs typeface="Calibri" panose="020F0502020204030204" charset="0"/>
              </a:rPr>
              <a:t>Bean</a:t>
            </a:r>
            <a:endParaRPr lang="en-AU" altLang="en-US" sz="5335" b="1"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AU" altLang="en-US" sz="5335" b="1">
                <a:latin typeface="Calibri" panose="020F0502020204030204" charset="0"/>
                <a:cs typeface="Calibri" panose="020F0502020204030204" charset="0"/>
              </a:rPr>
              <a:t>Varieties</a:t>
            </a:r>
            <a:endParaRPr lang="en-AU" altLang="en-US" sz="5335" b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49625" y="-4445"/>
            <a:ext cx="5492115" cy="68624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/>
          <p:cNvSpPr/>
          <p:nvPr/>
        </p:nvSpPr>
        <p:spPr>
          <a:xfrm>
            <a:off x="11624310" y="6033141"/>
            <a:ext cx="385689" cy="69283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201930" y="1421130"/>
            <a:ext cx="2669540" cy="955675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altLang="en-US" sz="4800" b="1">
                <a:latin typeface="Calibri" panose="020F0502020204030204" charset="0"/>
                <a:cs typeface="Calibri" panose="020F0502020204030204" charset="0"/>
              </a:rPr>
              <a:t>Overview</a:t>
            </a:r>
            <a:endParaRPr lang="en-AU" altLang="en-US" sz="4800" b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  <p:pic>
        <p:nvPicPr>
          <p:cNvPr id="3" name="Picture Placeholder 2" descr="Seed Saving Flow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3006725" y="386080"/>
            <a:ext cx="7407275" cy="58064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: 形状 1"/>
          <p:cNvSpPr/>
          <p:nvPr/>
        </p:nvSpPr>
        <p:spPr>
          <a:xfrm>
            <a:off x="11624310" y="6033141"/>
            <a:ext cx="385689" cy="69283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610870" y="838200"/>
            <a:ext cx="3049270" cy="17272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altLang="en-US" sz="4800" b="1">
                <a:latin typeface="Calibri" panose="020F0502020204030204" charset="0"/>
                <a:cs typeface="Calibri" panose="020F0502020204030204" charset="0"/>
              </a:rPr>
              <a:t>Plant </a:t>
            </a:r>
            <a:endParaRPr lang="en-AU" altLang="en-US" sz="4800" b="1">
              <a:latin typeface="Calibri" panose="020F0502020204030204" charset="0"/>
              <a:cs typeface="Calibri" panose="020F0502020204030204" charset="0"/>
            </a:endParaRPr>
          </a:p>
          <a:p>
            <a:pPr algn="ctr"/>
            <a:r>
              <a:rPr lang="en-AU" altLang="en-US" sz="4800" b="1">
                <a:latin typeface="Calibri" panose="020F0502020204030204" charset="0"/>
                <a:cs typeface="Calibri" panose="020F0502020204030204" charset="0"/>
              </a:rPr>
              <a:t>Life-Cycle</a:t>
            </a:r>
            <a:endParaRPr lang="en-AU" altLang="en-US" sz="4800" b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solidFill>
                  <a:schemeClr val="accent1"/>
                </a:solidFill>
              </a:ln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  <p:pic>
        <p:nvPicPr>
          <p:cNvPr id="6146" name="Picture 5" descr="Diagram of Life Cycle of a Plant"/>
          <p:cNvPicPr>
            <a:picLocks noChangeAspect="1"/>
          </p:cNvPicPr>
          <p:nvPr>
            <p:ph type="pic" sz="quarter" idx="11"/>
          </p:nvPr>
        </p:nvPicPr>
        <p:blipFill>
          <a:blip r:embed="rId1"/>
          <a:stretch>
            <a:fillRect/>
          </a:stretch>
        </p:blipFill>
        <p:spPr>
          <a:xfrm>
            <a:off x="3660140" y="225425"/>
            <a:ext cx="6632575" cy="6632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301750" y="2016125"/>
            <a:ext cx="6412865" cy="39306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10000"/>
              </a:lnSpc>
            </a:pPr>
            <a:r>
              <a:rPr lang="en-AU" altLang="en-US" sz="2800" b="1" dirty="0">
                <a:solidFill>
                  <a:schemeClr val="bg1"/>
                </a:solidFill>
              </a:rPr>
              <a:t>How does a seed know how to grow?</a:t>
            </a:r>
            <a:endParaRPr lang="en-AU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AU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AU" altLang="en-US" sz="2800" b="1" dirty="0">
                <a:solidFill>
                  <a:schemeClr val="bg1"/>
                </a:solidFill>
              </a:rPr>
              <a:t>Where does a seed get enough energy to grow into a plant?</a:t>
            </a:r>
            <a:endParaRPr lang="en-AU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AU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en-US" sz="2800" b="1" dirty="0">
                <a:solidFill>
                  <a:schemeClr val="bg1"/>
                </a:solidFill>
              </a:rPr>
              <a:t>How does a plant maximise its chances of reproducing </a:t>
            </a:r>
            <a:r>
              <a:rPr lang="en-AU" altLang="en-US" sz="2800" b="1" dirty="0">
                <a:solidFill>
                  <a:schemeClr val="bg1"/>
                </a:solidFill>
              </a:rPr>
              <a:t>to </a:t>
            </a:r>
            <a:r>
              <a:rPr lang="en-US" altLang="en-US" sz="2800" b="1" dirty="0">
                <a:solidFill>
                  <a:schemeClr val="bg1"/>
                </a:solidFill>
              </a:rPr>
              <a:t>ensure it has a future?</a:t>
            </a:r>
            <a:endParaRPr lang="en-US" altLang="en-US" sz="28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US" alt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8235" y="398780"/>
            <a:ext cx="10162540" cy="13823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占位符 18" descr="C:/Users/Julie Davies/Dropbox/Photos/Seed Photos 2010/2010-01-19 22.48.31.jpg2010-01-19 22.48.31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rcRect l="11677" r="11677"/>
          <a:stretch>
            <a:fillRect/>
          </a:stretch>
        </p:blipFill>
        <p:spPr>
          <a:xfrm rot="16200000">
            <a:off x="8494395" y="2097405"/>
            <a:ext cx="1873250" cy="1832610"/>
          </a:xfrm>
        </p:spPr>
      </p:pic>
      <p:pic>
        <p:nvPicPr>
          <p:cNvPr id="21" name="图片占位符 20" descr="C:/Users/Julie Davies/Dropbox/Photos/For SCPA website/carrot flower.JPGcarrot flower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1687" r="11687"/>
          <a:stretch>
            <a:fillRect/>
          </a:stretch>
        </p:blipFill>
        <p:spPr>
          <a:xfrm rot="10800000">
            <a:off x="8050530" y="4332605"/>
            <a:ext cx="1845945" cy="1806575"/>
          </a:xfrm>
        </p:spPr>
      </p:pic>
      <p:pic>
        <p:nvPicPr>
          <p:cNvPr id="23" name="图片占位符 22" descr="C:/Users/Julie Davies/Dropbox/Photos/For SCPA website/Cocozelle zucchini flower.JPGCocozelle zucchini flower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1684" r="11684"/>
          <a:stretch>
            <a:fillRect/>
          </a:stretch>
        </p:blipFill>
        <p:spPr>
          <a:xfrm>
            <a:off x="9662160" y="3552825"/>
            <a:ext cx="1908175" cy="1866900"/>
          </a:xfrm>
        </p:spPr>
      </p:pic>
      <p:sp>
        <p:nvSpPr>
          <p:cNvPr id="24" name="矩形 23"/>
          <p:cNvSpPr/>
          <p:nvPr/>
        </p:nvSpPr>
        <p:spPr>
          <a:xfrm>
            <a:off x="1443355" y="602615"/>
            <a:ext cx="9652000" cy="11842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AU" sz="4800" b="1" dirty="0">
                <a:solidFill>
                  <a:schemeClr val="bg1"/>
                </a:solidFill>
              </a:rPr>
              <a:t>Seeds are amazing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  <p:sp>
        <p:nvSpPr>
          <p:cNvPr id="38" name="任意多边形: 形状 37"/>
          <p:cNvSpPr/>
          <p:nvPr/>
        </p:nvSpPr>
        <p:spPr>
          <a:xfrm rot="451578">
            <a:off x="11606131" y="6230348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764030" y="398780"/>
            <a:ext cx="8664575" cy="13823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443355" y="602615"/>
            <a:ext cx="9652000" cy="11842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AU" sz="4800" b="1" dirty="0">
                <a:solidFill>
                  <a:schemeClr val="bg1"/>
                </a:solidFill>
              </a:rPr>
              <a:t>Parts of a Seed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  <p:sp>
        <p:nvSpPr>
          <p:cNvPr id="38" name="任意多边形: 形状 37"/>
          <p:cNvSpPr/>
          <p:nvPr/>
        </p:nvSpPr>
        <p:spPr>
          <a:xfrm rot="451578">
            <a:off x="11606131" y="6230348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  <p:pic>
        <p:nvPicPr>
          <p:cNvPr id="101" name="Content Placeholder 100"/>
          <p:cNvPicPr>
            <a:picLocks noChangeAspect="1"/>
          </p:cNvPicPr>
          <p:nvPr>
            <p:ph type="pic" sz="quarter" idx="10"/>
          </p:nvPr>
        </p:nvPicPr>
        <p:blipFill>
          <a:blip r:embed="rId1"/>
          <a:srcRect t="10087"/>
          <a:stretch>
            <a:fillRect/>
          </a:stretch>
        </p:blipFill>
        <p:spPr>
          <a:xfrm>
            <a:off x="2176780" y="1936750"/>
            <a:ext cx="7839075" cy="4272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968500" y="404495"/>
            <a:ext cx="8255635" cy="13823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350010" y="602615"/>
            <a:ext cx="9652000" cy="11842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AU" sz="4800" b="1" dirty="0">
                <a:solidFill>
                  <a:schemeClr val="bg1"/>
                </a:solidFill>
              </a:rPr>
              <a:t>Parts of a Flower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  <p:sp>
        <p:nvSpPr>
          <p:cNvPr id="38" name="任意多边形: 形状 37"/>
          <p:cNvSpPr/>
          <p:nvPr/>
        </p:nvSpPr>
        <p:spPr>
          <a:xfrm rot="451578">
            <a:off x="11606131" y="6230348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  <p:pic>
        <p:nvPicPr>
          <p:cNvPr id="102" name="Content Placeholder 101"/>
          <p:cNvPicPr>
            <a:picLocks noChangeAspect="1"/>
          </p:cNvPicPr>
          <p:nvPr>
            <p:ph type="pic" sz="quarter" idx="10"/>
          </p:nvPr>
        </p:nvPicPr>
        <p:blipFill>
          <a:blip r:embed="rId1"/>
          <a:srcRect t="13651"/>
          <a:stretch>
            <a:fillRect/>
          </a:stretch>
        </p:blipFill>
        <p:spPr>
          <a:xfrm>
            <a:off x="2453005" y="1939925"/>
            <a:ext cx="7286625" cy="4221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160655" y="4196080"/>
            <a:ext cx="2189480" cy="735330"/>
          </a:xfrm>
          <a:prstGeom prst="rect">
            <a:avLst/>
          </a:prstGeom>
          <a:solidFill>
            <a:schemeClr val="accent4"/>
          </a:solidFill>
          <a:ln w="28575" cmpd="sng">
            <a:solidFill>
              <a:schemeClr val="tx1"/>
            </a:solidFill>
            <a:prstDash val="solid"/>
            <a:round/>
          </a:ln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AU" altLang="en-US" b="1" i="1">
                <a:latin typeface="Tahoma" panose="020B0604030504040204" charset="0"/>
                <a:cs typeface="Tahoma" panose="020B0604030504040204" charset="0"/>
              </a:rPr>
              <a:t>POLLEN PRODUCING</a:t>
            </a:r>
            <a:endParaRPr lang="en-AU" altLang="en-US" b="1" i="1">
              <a:latin typeface="Tahoma" panose="020B0604030504040204" charset="0"/>
              <a:cs typeface="Tahoma" panose="020B060403050404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842500" y="3460750"/>
            <a:ext cx="2189480" cy="735330"/>
          </a:xfrm>
          <a:prstGeom prst="rect">
            <a:avLst/>
          </a:prstGeom>
          <a:solidFill>
            <a:schemeClr val="accent4"/>
          </a:solidFill>
          <a:ln w="28575" cmpd="sng">
            <a:solidFill>
              <a:schemeClr val="tx1"/>
            </a:solidFill>
            <a:prstDash val="solid"/>
            <a:round/>
          </a:ln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en-AU" altLang="en-US" b="1" i="1">
                <a:latin typeface="Tahoma" panose="020B0604030504040204" charset="0"/>
                <a:cs typeface="Tahoma" panose="020B0604030504040204" charset="0"/>
              </a:rPr>
              <a:t>POLLEN RECEIVING</a:t>
            </a:r>
            <a:endParaRPr lang="en-AU" altLang="en-US" b="1" i="1">
              <a:latin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053590" y="442595"/>
            <a:ext cx="8180070" cy="13823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443355" y="602615"/>
            <a:ext cx="9652000" cy="11842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AU" sz="4800" b="1" dirty="0">
                <a:solidFill>
                  <a:schemeClr val="bg1"/>
                </a:solidFill>
              </a:rPr>
              <a:t>Pollination Process</a:t>
            </a:r>
            <a:endParaRPr lang="en-US" altLang="zh-CN" sz="4800" b="1" dirty="0">
              <a:solidFill>
                <a:schemeClr val="bg1"/>
              </a:solidFill>
            </a:endParaRPr>
          </a:p>
        </p:txBody>
      </p:sp>
      <p:sp>
        <p:nvSpPr>
          <p:cNvPr id="38" name="任意多边形: 形状 37"/>
          <p:cNvSpPr/>
          <p:nvPr/>
        </p:nvSpPr>
        <p:spPr>
          <a:xfrm rot="451578">
            <a:off x="11606131" y="6230348"/>
            <a:ext cx="314200" cy="564419"/>
          </a:xfrm>
          <a:custGeom>
            <a:avLst/>
            <a:gdLst>
              <a:gd name="connsiteX0" fmla="*/ 1154552 w 3535587"/>
              <a:gd name="connsiteY0" fmla="*/ 3817077 h 6347058"/>
              <a:gd name="connsiteX1" fmla="*/ 936067 w 3535587"/>
              <a:gd name="connsiteY1" fmla="*/ 3833261 h 6347058"/>
              <a:gd name="connsiteX2" fmla="*/ 507189 w 3535587"/>
              <a:gd name="connsiteY2" fmla="*/ 4003194 h 6347058"/>
              <a:gd name="connsiteX3" fmla="*/ 442453 w 3535587"/>
              <a:gd name="connsiteY3" fmla="*/ 3808985 h 6347058"/>
              <a:gd name="connsiteX4" fmla="*/ 207784 w 3535587"/>
              <a:gd name="connsiteY4" fmla="*/ 3566224 h 6347058"/>
              <a:gd name="connsiteX5" fmla="*/ 563834 w 3535587"/>
              <a:gd name="connsiteY5" fmla="*/ 3598592 h 6347058"/>
              <a:gd name="connsiteX6" fmla="*/ 134956 w 3535587"/>
              <a:gd name="connsiteY6" fmla="*/ 3040241 h 6347058"/>
              <a:gd name="connsiteX7" fmla="*/ 531465 w 3535587"/>
              <a:gd name="connsiteY7" fmla="*/ 3202082 h 6347058"/>
              <a:gd name="connsiteX8" fmla="*/ 410085 w 3535587"/>
              <a:gd name="connsiteY8" fmla="*/ 2732744 h 6347058"/>
              <a:gd name="connsiteX9" fmla="*/ 895607 w 3535587"/>
              <a:gd name="connsiteY9" fmla="*/ 3104978 h 6347058"/>
              <a:gd name="connsiteX10" fmla="*/ 604294 w 3535587"/>
              <a:gd name="connsiteY10" fmla="*/ 2376694 h 6347058"/>
              <a:gd name="connsiteX11" fmla="*/ 1227380 w 3535587"/>
              <a:gd name="connsiteY11" fmla="*/ 2975505 h 6347058"/>
              <a:gd name="connsiteX12" fmla="*/ 968435 w 3535587"/>
              <a:gd name="connsiteY12" fmla="*/ 2020645 h 6347058"/>
              <a:gd name="connsiteX13" fmla="*/ 1049356 w 3535587"/>
              <a:gd name="connsiteY13" fmla="*/ 1664595 h 6347058"/>
              <a:gd name="connsiteX14" fmla="*/ 1462049 w 3535587"/>
              <a:gd name="connsiteY14" fmla="*/ 2570903 h 6347058"/>
              <a:gd name="connsiteX15" fmla="*/ 1591522 w 3535587"/>
              <a:gd name="connsiteY15" fmla="*/ 2740836 h 6347058"/>
              <a:gd name="connsiteX16" fmla="*/ 1397313 w 3535587"/>
              <a:gd name="connsiteY16" fmla="*/ 2158210 h 6347058"/>
              <a:gd name="connsiteX17" fmla="*/ 1300209 w 3535587"/>
              <a:gd name="connsiteY17" fmla="*/ 1300454 h 6347058"/>
              <a:gd name="connsiteX18" fmla="*/ 1453957 w 3535587"/>
              <a:gd name="connsiteY18" fmla="*/ 1179073 h 6347058"/>
              <a:gd name="connsiteX19" fmla="*/ 1688626 w 3535587"/>
              <a:gd name="connsiteY19" fmla="*/ 1858804 h 6347058"/>
              <a:gd name="connsiteX20" fmla="*/ 1874743 w 3535587"/>
              <a:gd name="connsiteY20" fmla="*/ 2012553 h 6347058"/>
              <a:gd name="connsiteX21" fmla="*/ 1850467 w 3535587"/>
              <a:gd name="connsiteY21" fmla="*/ 1324730 h 6347058"/>
              <a:gd name="connsiteX22" fmla="*/ 1979940 w 3535587"/>
              <a:gd name="connsiteY22" fmla="*/ 968680 h 6347058"/>
              <a:gd name="connsiteX23" fmla="*/ 2125596 w 3535587"/>
              <a:gd name="connsiteY23" fmla="*/ 1373282 h 6347058"/>
              <a:gd name="connsiteX24" fmla="*/ 2238885 w 3535587"/>
              <a:gd name="connsiteY24" fmla="*/ 1567491 h 6347058"/>
              <a:gd name="connsiteX25" fmla="*/ 2344081 w 3535587"/>
              <a:gd name="connsiteY25" fmla="*/ 1308546 h 6347058"/>
              <a:gd name="connsiteX26" fmla="*/ 2425002 w 3535587"/>
              <a:gd name="connsiteY26" fmla="*/ 734011 h 6347058"/>
              <a:gd name="connsiteX27" fmla="*/ 2659671 w 3535587"/>
              <a:gd name="connsiteY27" fmla="*/ 685459 h 6347058"/>
              <a:gd name="connsiteX28" fmla="*/ 3169469 w 3535587"/>
              <a:gd name="connsiteY28" fmla="*/ 127109 h 6347058"/>
              <a:gd name="connsiteX29" fmla="*/ 3379862 w 3535587"/>
              <a:gd name="connsiteY29" fmla="*/ 30004 h 6347058"/>
              <a:gd name="connsiteX30" fmla="*/ 3396046 w 3535587"/>
              <a:gd name="connsiteY30" fmla="*/ 539802 h 6347058"/>
              <a:gd name="connsiteX31" fmla="*/ 3104733 w 3535587"/>
              <a:gd name="connsiteY31" fmla="*/ 1138613 h 6347058"/>
              <a:gd name="connsiteX32" fmla="*/ 2821511 w 3535587"/>
              <a:gd name="connsiteY32" fmla="*/ 1527031 h 6347058"/>
              <a:gd name="connsiteX33" fmla="*/ 2886248 w 3535587"/>
              <a:gd name="connsiteY33" fmla="*/ 1664595 h 6347058"/>
              <a:gd name="connsiteX34" fmla="*/ 3218021 w 3535587"/>
              <a:gd name="connsiteY34" fmla="*/ 1599859 h 6347058"/>
              <a:gd name="connsiteX35" fmla="*/ 3517426 w 3535587"/>
              <a:gd name="connsiteY35" fmla="*/ 1413742 h 6347058"/>
              <a:gd name="connsiteX36" fmla="*/ 3331310 w 3535587"/>
              <a:gd name="connsiteY36" fmla="*/ 1753608 h 6347058"/>
              <a:gd name="connsiteX37" fmla="*/ 2562566 w 3535587"/>
              <a:gd name="connsiteY37" fmla="*/ 2133933 h 6347058"/>
              <a:gd name="connsiteX38" fmla="*/ 2311713 w 3535587"/>
              <a:gd name="connsiteY38" fmla="*/ 2279590 h 6347058"/>
              <a:gd name="connsiteX39" fmla="*/ 3161377 w 3535587"/>
              <a:gd name="connsiteY39" fmla="*/ 2214854 h 6347058"/>
              <a:gd name="connsiteX40" fmla="*/ 3533611 w 3535587"/>
              <a:gd name="connsiteY40" fmla="*/ 2125841 h 6347058"/>
              <a:gd name="connsiteX41" fmla="*/ 3274665 w 3535587"/>
              <a:gd name="connsiteY41" fmla="*/ 2376694 h 6347058"/>
              <a:gd name="connsiteX42" fmla="*/ 2578750 w 3535587"/>
              <a:gd name="connsiteY42" fmla="*/ 2570903 h 6347058"/>
              <a:gd name="connsiteX43" fmla="*/ 2157965 w 3535587"/>
              <a:gd name="connsiteY43" fmla="*/ 2748928 h 6347058"/>
              <a:gd name="connsiteX44" fmla="*/ 2861972 w 3535587"/>
              <a:gd name="connsiteY44" fmla="*/ 2757020 h 6347058"/>
              <a:gd name="connsiteX45" fmla="*/ 3161377 w 3535587"/>
              <a:gd name="connsiteY45" fmla="*/ 2886493 h 6347058"/>
              <a:gd name="connsiteX46" fmla="*/ 2522106 w 3535587"/>
              <a:gd name="connsiteY46" fmla="*/ 3040241 h 6347058"/>
              <a:gd name="connsiteX47" fmla="*/ 1818099 w 3535587"/>
              <a:gd name="connsiteY47" fmla="*/ 3258726 h 6347058"/>
              <a:gd name="connsiteX48" fmla="*/ 2473554 w 3535587"/>
              <a:gd name="connsiteY48" fmla="*/ 3258726 h 6347058"/>
              <a:gd name="connsiteX49" fmla="*/ 2999536 w 3535587"/>
              <a:gd name="connsiteY49" fmla="*/ 3307279 h 6347058"/>
              <a:gd name="connsiteX50" fmla="*/ 2692039 w 3535587"/>
              <a:gd name="connsiteY50" fmla="*/ 3469119 h 6347058"/>
              <a:gd name="connsiteX51" fmla="*/ 2255069 w 3535587"/>
              <a:gd name="connsiteY51" fmla="*/ 3784709 h 6347058"/>
              <a:gd name="connsiteX52" fmla="*/ 1915203 w 3535587"/>
              <a:gd name="connsiteY52" fmla="*/ 3825169 h 6347058"/>
              <a:gd name="connsiteX53" fmla="*/ 2538290 w 3535587"/>
              <a:gd name="connsiteY53" fmla="*/ 3962733 h 6347058"/>
              <a:gd name="connsiteX54" fmla="*/ 2125596 w 3535587"/>
              <a:gd name="connsiteY54" fmla="*/ 4156942 h 6347058"/>
              <a:gd name="connsiteX55" fmla="*/ 1858559 w 3535587"/>
              <a:gd name="connsiteY55" fmla="*/ 4124574 h 6347058"/>
              <a:gd name="connsiteX56" fmla="*/ 2093228 w 3535587"/>
              <a:gd name="connsiteY56" fmla="*/ 4343059 h 6347058"/>
              <a:gd name="connsiteX57" fmla="*/ 2230793 w 3535587"/>
              <a:gd name="connsiteY57" fmla="*/ 4488716 h 6347058"/>
              <a:gd name="connsiteX58" fmla="*/ 1939480 w 3535587"/>
              <a:gd name="connsiteY58" fmla="*/ 4496808 h 6347058"/>
              <a:gd name="connsiteX59" fmla="*/ 1866651 w 3535587"/>
              <a:gd name="connsiteY59" fmla="*/ 4658648 h 6347058"/>
              <a:gd name="connsiteX60" fmla="*/ 1413497 w 3535587"/>
              <a:gd name="connsiteY60" fmla="*/ 4407795 h 6347058"/>
              <a:gd name="connsiteX61" fmla="*/ 1348761 w 3535587"/>
              <a:gd name="connsiteY61" fmla="*/ 4084114 h 6347058"/>
              <a:gd name="connsiteX62" fmla="*/ 1275933 w 3535587"/>
              <a:gd name="connsiteY62" fmla="*/ 3873721 h 6347058"/>
              <a:gd name="connsiteX63" fmla="*/ 175416 w 3535587"/>
              <a:gd name="connsiteY63" fmla="*/ 6082847 h 6347058"/>
              <a:gd name="connsiteX64" fmla="*/ 102588 w 3535587"/>
              <a:gd name="connsiteY64" fmla="*/ 6058571 h 6347058"/>
              <a:gd name="connsiteX65" fmla="*/ 1154552 w 3535587"/>
              <a:gd name="connsiteY65" fmla="*/ 3817077 h 6347058"/>
              <a:gd name="connsiteX0-1" fmla="*/ 1154552 w 3535587"/>
              <a:gd name="connsiteY0-2" fmla="*/ 3817077 h 6347058"/>
              <a:gd name="connsiteX1-3" fmla="*/ 911791 w 3535587"/>
              <a:gd name="connsiteY1-4" fmla="*/ 3881813 h 6347058"/>
              <a:gd name="connsiteX2-5" fmla="*/ 507189 w 3535587"/>
              <a:gd name="connsiteY2-6" fmla="*/ 4003194 h 6347058"/>
              <a:gd name="connsiteX3-7" fmla="*/ 442453 w 3535587"/>
              <a:gd name="connsiteY3-8" fmla="*/ 3808985 h 6347058"/>
              <a:gd name="connsiteX4-9" fmla="*/ 207784 w 3535587"/>
              <a:gd name="connsiteY4-10" fmla="*/ 3566224 h 6347058"/>
              <a:gd name="connsiteX5-11" fmla="*/ 563834 w 3535587"/>
              <a:gd name="connsiteY5-12" fmla="*/ 3598592 h 6347058"/>
              <a:gd name="connsiteX6-13" fmla="*/ 134956 w 3535587"/>
              <a:gd name="connsiteY6-14" fmla="*/ 3040241 h 6347058"/>
              <a:gd name="connsiteX7-15" fmla="*/ 531465 w 3535587"/>
              <a:gd name="connsiteY7-16" fmla="*/ 3202082 h 6347058"/>
              <a:gd name="connsiteX8-17" fmla="*/ 410085 w 3535587"/>
              <a:gd name="connsiteY8-18" fmla="*/ 2732744 h 6347058"/>
              <a:gd name="connsiteX9-19" fmla="*/ 895607 w 3535587"/>
              <a:gd name="connsiteY9-20" fmla="*/ 3104978 h 6347058"/>
              <a:gd name="connsiteX10-21" fmla="*/ 604294 w 3535587"/>
              <a:gd name="connsiteY10-22" fmla="*/ 2376694 h 6347058"/>
              <a:gd name="connsiteX11-23" fmla="*/ 1227380 w 3535587"/>
              <a:gd name="connsiteY11-24" fmla="*/ 2975505 h 6347058"/>
              <a:gd name="connsiteX12-25" fmla="*/ 968435 w 3535587"/>
              <a:gd name="connsiteY12-26" fmla="*/ 2020645 h 6347058"/>
              <a:gd name="connsiteX13-27" fmla="*/ 1049356 w 3535587"/>
              <a:gd name="connsiteY13-28" fmla="*/ 1664595 h 6347058"/>
              <a:gd name="connsiteX14-29" fmla="*/ 1462049 w 3535587"/>
              <a:gd name="connsiteY14-30" fmla="*/ 2570903 h 6347058"/>
              <a:gd name="connsiteX15-31" fmla="*/ 1591522 w 3535587"/>
              <a:gd name="connsiteY15-32" fmla="*/ 2740836 h 6347058"/>
              <a:gd name="connsiteX16-33" fmla="*/ 1397313 w 3535587"/>
              <a:gd name="connsiteY16-34" fmla="*/ 2158210 h 6347058"/>
              <a:gd name="connsiteX17-35" fmla="*/ 1300209 w 3535587"/>
              <a:gd name="connsiteY17-36" fmla="*/ 1300454 h 6347058"/>
              <a:gd name="connsiteX18-37" fmla="*/ 1453957 w 3535587"/>
              <a:gd name="connsiteY18-38" fmla="*/ 1179073 h 6347058"/>
              <a:gd name="connsiteX19-39" fmla="*/ 1688626 w 3535587"/>
              <a:gd name="connsiteY19-40" fmla="*/ 1858804 h 6347058"/>
              <a:gd name="connsiteX20-41" fmla="*/ 1874743 w 3535587"/>
              <a:gd name="connsiteY20-42" fmla="*/ 2012553 h 6347058"/>
              <a:gd name="connsiteX21-43" fmla="*/ 1850467 w 3535587"/>
              <a:gd name="connsiteY21-44" fmla="*/ 1324730 h 6347058"/>
              <a:gd name="connsiteX22-45" fmla="*/ 1979940 w 3535587"/>
              <a:gd name="connsiteY22-46" fmla="*/ 968680 h 6347058"/>
              <a:gd name="connsiteX23-47" fmla="*/ 2125596 w 3535587"/>
              <a:gd name="connsiteY23-48" fmla="*/ 1373282 h 6347058"/>
              <a:gd name="connsiteX24-49" fmla="*/ 2238885 w 3535587"/>
              <a:gd name="connsiteY24-50" fmla="*/ 1567491 h 6347058"/>
              <a:gd name="connsiteX25-51" fmla="*/ 2344081 w 3535587"/>
              <a:gd name="connsiteY25-52" fmla="*/ 1308546 h 6347058"/>
              <a:gd name="connsiteX26-53" fmla="*/ 2425002 w 3535587"/>
              <a:gd name="connsiteY26-54" fmla="*/ 734011 h 6347058"/>
              <a:gd name="connsiteX27-55" fmla="*/ 2659671 w 3535587"/>
              <a:gd name="connsiteY27-56" fmla="*/ 685459 h 6347058"/>
              <a:gd name="connsiteX28-57" fmla="*/ 3169469 w 3535587"/>
              <a:gd name="connsiteY28-58" fmla="*/ 127109 h 6347058"/>
              <a:gd name="connsiteX29-59" fmla="*/ 3379862 w 3535587"/>
              <a:gd name="connsiteY29-60" fmla="*/ 30004 h 6347058"/>
              <a:gd name="connsiteX30-61" fmla="*/ 3396046 w 3535587"/>
              <a:gd name="connsiteY30-62" fmla="*/ 539802 h 6347058"/>
              <a:gd name="connsiteX31-63" fmla="*/ 3104733 w 3535587"/>
              <a:gd name="connsiteY31-64" fmla="*/ 1138613 h 6347058"/>
              <a:gd name="connsiteX32-65" fmla="*/ 2821511 w 3535587"/>
              <a:gd name="connsiteY32-66" fmla="*/ 1527031 h 6347058"/>
              <a:gd name="connsiteX33-67" fmla="*/ 2886248 w 3535587"/>
              <a:gd name="connsiteY33-68" fmla="*/ 1664595 h 6347058"/>
              <a:gd name="connsiteX34-69" fmla="*/ 3218021 w 3535587"/>
              <a:gd name="connsiteY34-70" fmla="*/ 1599859 h 6347058"/>
              <a:gd name="connsiteX35-71" fmla="*/ 3517426 w 3535587"/>
              <a:gd name="connsiteY35-72" fmla="*/ 1413742 h 6347058"/>
              <a:gd name="connsiteX36-73" fmla="*/ 3331310 w 3535587"/>
              <a:gd name="connsiteY36-74" fmla="*/ 1753608 h 6347058"/>
              <a:gd name="connsiteX37-75" fmla="*/ 2562566 w 3535587"/>
              <a:gd name="connsiteY37-76" fmla="*/ 2133933 h 6347058"/>
              <a:gd name="connsiteX38-77" fmla="*/ 2311713 w 3535587"/>
              <a:gd name="connsiteY38-78" fmla="*/ 2279590 h 6347058"/>
              <a:gd name="connsiteX39-79" fmla="*/ 3161377 w 3535587"/>
              <a:gd name="connsiteY39-80" fmla="*/ 2214854 h 6347058"/>
              <a:gd name="connsiteX40-81" fmla="*/ 3533611 w 3535587"/>
              <a:gd name="connsiteY40-82" fmla="*/ 2125841 h 6347058"/>
              <a:gd name="connsiteX41-83" fmla="*/ 3274665 w 3535587"/>
              <a:gd name="connsiteY41-84" fmla="*/ 2376694 h 6347058"/>
              <a:gd name="connsiteX42-85" fmla="*/ 2578750 w 3535587"/>
              <a:gd name="connsiteY42-86" fmla="*/ 2570903 h 6347058"/>
              <a:gd name="connsiteX43-87" fmla="*/ 2157965 w 3535587"/>
              <a:gd name="connsiteY43-88" fmla="*/ 2748928 h 6347058"/>
              <a:gd name="connsiteX44-89" fmla="*/ 2861972 w 3535587"/>
              <a:gd name="connsiteY44-90" fmla="*/ 2757020 h 6347058"/>
              <a:gd name="connsiteX45-91" fmla="*/ 3161377 w 3535587"/>
              <a:gd name="connsiteY45-92" fmla="*/ 2886493 h 6347058"/>
              <a:gd name="connsiteX46-93" fmla="*/ 2522106 w 3535587"/>
              <a:gd name="connsiteY46-94" fmla="*/ 3040241 h 6347058"/>
              <a:gd name="connsiteX47-95" fmla="*/ 1818099 w 3535587"/>
              <a:gd name="connsiteY47-96" fmla="*/ 3258726 h 6347058"/>
              <a:gd name="connsiteX48-97" fmla="*/ 2473554 w 3535587"/>
              <a:gd name="connsiteY48-98" fmla="*/ 3258726 h 6347058"/>
              <a:gd name="connsiteX49-99" fmla="*/ 2999536 w 3535587"/>
              <a:gd name="connsiteY49-100" fmla="*/ 3307279 h 6347058"/>
              <a:gd name="connsiteX50-101" fmla="*/ 2692039 w 3535587"/>
              <a:gd name="connsiteY50-102" fmla="*/ 3469119 h 6347058"/>
              <a:gd name="connsiteX51-103" fmla="*/ 2255069 w 3535587"/>
              <a:gd name="connsiteY51-104" fmla="*/ 3784709 h 6347058"/>
              <a:gd name="connsiteX52-105" fmla="*/ 1915203 w 3535587"/>
              <a:gd name="connsiteY52-106" fmla="*/ 3825169 h 6347058"/>
              <a:gd name="connsiteX53-107" fmla="*/ 2538290 w 3535587"/>
              <a:gd name="connsiteY53-108" fmla="*/ 3962733 h 6347058"/>
              <a:gd name="connsiteX54-109" fmla="*/ 2125596 w 3535587"/>
              <a:gd name="connsiteY54-110" fmla="*/ 4156942 h 6347058"/>
              <a:gd name="connsiteX55-111" fmla="*/ 1858559 w 3535587"/>
              <a:gd name="connsiteY55-112" fmla="*/ 4124574 h 6347058"/>
              <a:gd name="connsiteX56-113" fmla="*/ 2093228 w 3535587"/>
              <a:gd name="connsiteY56-114" fmla="*/ 4343059 h 6347058"/>
              <a:gd name="connsiteX57-115" fmla="*/ 2230793 w 3535587"/>
              <a:gd name="connsiteY57-116" fmla="*/ 4488716 h 6347058"/>
              <a:gd name="connsiteX58-117" fmla="*/ 1939480 w 3535587"/>
              <a:gd name="connsiteY58-118" fmla="*/ 4496808 h 6347058"/>
              <a:gd name="connsiteX59-119" fmla="*/ 1866651 w 3535587"/>
              <a:gd name="connsiteY59-120" fmla="*/ 4658648 h 6347058"/>
              <a:gd name="connsiteX60-121" fmla="*/ 1413497 w 3535587"/>
              <a:gd name="connsiteY60-122" fmla="*/ 4407795 h 6347058"/>
              <a:gd name="connsiteX61-123" fmla="*/ 1348761 w 3535587"/>
              <a:gd name="connsiteY61-124" fmla="*/ 4084114 h 6347058"/>
              <a:gd name="connsiteX62-125" fmla="*/ 1275933 w 3535587"/>
              <a:gd name="connsiteY62-126" fmla="*/ 3873721 h 6347058"/>
              <a:gd name="connsiteX63-127" fmla="*/ 175416 w 3535587"/>
              <a:gd name="connsiteY63-128" fmla="*/ 6082847 h 6347058"/>
              <a:gd name="connsiteX64-129" fmla="*/ 102588 w 3535587"/>
              <a:gd name="connsiteY64-130" fmla="*/ 6058571 h 6347058"/>
              <a:gd name="connsiteX65-131" fmla="*/ 1154552 w 3535587"/>
              <a:gd name="connsiteY65-132" fmla="*/ 3817077 h 6347058"/>
              <a:gd name="connsiteX0-133" fmla="*/ 1084123 w 3529894"/>
              <a:gd name="connsiteY0-134" fmla="*/ 3914181 h 6343142"/>
              <a:gd name="connsiteX1-135" fmla="*/ 906098 w 3529894"/>
              <a:gd name="connsiteY1-136" fmla="*/ 3881813 h 6343142"/>
              <a:gd name="connsiteX2-137" fmla="*/ 501496 w 3529894"/>
              <a:gd name="connsiteY2-138" fmla="*/ 4003194 h 6343142"/>
              <a:gd name="connsiteX3-139" fmla="*/ 436760 w 3529894"/>
              <a:gd name="connsiteY3-140" fmla="*/ 3808985 h 6343142"/>
              <a:gd name="connsiteX4-141" fmla="*/ 202091 w 3529894"/>
              <a:gd name="connsiteY4-142" fmla="*/ 3566224 h 6343142"/>
              <a:gd name="connsiteX5-143" fmla="*/ 558141 w 3529894"/>
              <a:gd name="connsiteY5-144" fmla="*/ 3598592 h 6343142"/>
              <a:gd name="connsiteX6-145" fmla="*/ 129263 w 3529894"/>
              <a:gd name="connsiteY6-146" fmla="*/ 3040241 h 6343142"/>
              <a:gd name="connsiteX7-147" fmla="*/ 525772 w 3529894"/>
              <a:gd name="connsiteY7-148" fmla="*/ 3202082 h 6343142"/>
              <a:gd name="connsiteX8-149" fmla="*/ 404392 w 3529894"/>
              <a:gd name="connsiteY8-150" fmla="*/ 2732744 h 6343142"/>
              <a:gd name="connsiteX9-151" fmla="*/ 889914 w 3529894"/>
              <a:gd name="connsiteY9-152" fmla="*/ 3104978 h 6343142"/>
              <a:gd name="connsiteX10-153" fmla="*/ 598601 w 3529894"/>
              <a:gd name="connsiteY10-154" fmla="*/ 2376694 h 6343142"/>
              <a:gd name="connsiteX11-155" fmla="*/ 1221687 w 3529894"/>
              <a:gd name="connsiteY11-156" fmla="*/ 2975505 h 6343142"/>
              <a:gd name="connsiteX12-157" fmla="*/ 962742 w 3529894"/>
              <a:gd name="connsiteY12-158" fmla="*/ 2020645 h 6343142"/>
              <a:gd name="connsiteX13-159" fmla="*/ 1043663 w 3529894"/>
              <a:gd name="connsiteY13-160" fmla="*/ 1664595 h 6343142"/>
              <a:gd name="connsiteX14-161" fmla="*/ 1456356 w 3529894"/>
              <a:gd name="connsiteY14-162" fmla="*/ 2570903 h 6343142"/>
              <a:gd name="connsiteX15-163" fmla="*/ 1585829 w 3529894"/>
              <a:gd name="connsiteY15-164" fmla="*/ 2740836 h 6343142"/>
              <a:gd name="connsiteX16-165" fmla="*/ 1391620 w 3529894"/>
              <a:gd name="connsiteY16-166" fmla="*/ 2158210 h 6343142"/>
              <a:gd name="connsiteX17-167" fmla="*/ 1294516 w 3529894"/>
              <a:gd name="connsiteY17-168" fmla="*/ 1300454 h 6343142"/>
              <a:gd name="connsiteX18-169" fmla="*/ 1448264 w 3529894"/>
              <a:gd name="connsiteY18-170" fmla="*/ 1179073 h 6343142"/>
              <a:gd name="connsiteX19-171" fmla="*/ 1682933 w 3529894"/>
              <a:gd name="connsiteY19-172" fmla="*/ 1858804 h 6343142"/>
              <a:gd name="connsiteX20-173" fmla="*/ 1869050 w 3529894"/>
              <a:gd name="connsiteY20-174" fmla="*/ 2012553 h 6343142"/>
              <a:gd name="connsiteX21-175" fmla="*/ 1844774 w 3529894"/>
              <a:gd name="connsiteY21-176" fmla="*/ 1324730 h 6343142"/>
              <a:gd name="connsiteX22-177" fmla="*/ 1974247 w 3529894"/>
              <a:gd name="connsiteY22-178" fmla="*/ 968680 h 6343142"/>
              <a:gd name="connsiteX23-179" fmla="*/ 2119903 w 3529894"/>
              <a:gd name="connsiteY23-180" fmla="*/ 1373282 h 6343142"/>
              <a:gd name="connsiteX24-181" fmla="*/ 2233192 w 3529894"/>
              <a:gd name="connsiteY24-182" fmla="*/ 1567491 h 6343142"/>
              <a:gd name="connsiteX25-183" fmla="*/ 2338388 w 3529894"/>
              <a:gd name="connsiteY25-184" fmla="*/ 1308546 h 6343142"/>
              <a:gd name="connsiteX26-185" fmla="*/ 2419309 w 3529894"/>
              <a:gd name="connsiteY26-186" fmla="*/ 734011 h 6343142"/>
              <a:gd name="connsiteX27-187" fmla="*/ 2653978 w 3529894"/>
              <a:gd name="connsiteY27-188" fmla="*/ 685459 h 6343142"/>
              <a:gd name="connsiteX28-189" fmla="*/ 3163776 w 3529894"/>
              <a:gd name="connsiteY28-190" fmla="*/ 127109 h 6343142"/>
              <a:gd name="connsiteX29-191" fmla="*/ 3374169 w 3529894"/>
              <a:gd name="connsiteY29-192" fmla="*/ 30004 h 6343142"/>
              <a:gd name="connsiteX30-193" fmla="*/ 3390353 w 3529894"/>
              <a:gd name="connsiteY30-194" fmla="*/ 539802 h 6343142"/>
              <a:gd name="connsiteX31-195" fmla="*/ 3099040 w 3529894"/>
              <a:gd name="connsiteY31-196" fmla="*/ 1138613 h 6343142"/>
              <a:gd name="connsiteX32-197" fmla="*/ 2815818 w 3529894"/>
              <a:gd name="connsiteY32-198" fmla="*/ 1527031 h 6343142"/>
              <a:gd name="connsiteX33-199" fmla="*/ 2880555 w 3529894"/>
              <a:gd name="connsiteY33-200" fmla="*/ 1664595 h 6343142"/>
              <a:gd name="connsiteX34-201" fmla="*/ 3212328 w 3529894"/>
              <a:gd name="connsiteY34-202" fmla="*/ 1599859 h 6343142"/>
              <a:gd name="connsiteX35-203" fmla="*/ 3511733 w 3529894"/>
              <a:gd name="connsiteY35-204" fmla="*/ 1413742 h 6343142"/>
              <a:gd name="connsiteX36-205" fmla="*/ 3325617 w 3529894"/>
              <a:gd name="connsiteY36-206" fmla="*/ 1753608 h 6343142"/>
              <a:gd name="connsiteX37-207" fmla="*/ 2556873 w 3529894"/>
              <a:gd name="connsiteY37-208" fmla="*/ 2133933 h 6343142"/>
              <a:gd name="connsiteX38-209" fmla="*/ 2306020 w 3529894"/>
              <a:gd name="connsiteY38-210" fmla="*/ 2279590 h 6343142"/>
              <a:gd name="connsiteX39-211" fmla="*/ 3155684 w 3529894"/>
              <a:gd name="connsiteY39-212" fmla="*/ 2214854 h 6343142"/>
              <a:gd name="connsiteX40-213" fmla="*/ 3527918 w 3529894"/>
              <a:gd name="connsiteY40-214" fmla="*/ 2125841 h 6343142"/>
              <a:gd name="connsiteX41-215" fmla="*/ 3268972 w 3529894"/>
              <a:gd name="connsiteY41-216" fmla="*/ 2376694 h 6343142"/>
              <a:gd name="connsiteX42-217" fmla="*/ 2573057 w 3529894"/>
              <a:gd name="connsiteY42-218" fmla="*/ 2570903 h 6343142"/>
              <a:gd name="connsiteX43-219" fmla="*/ 2152272 w 3529894"/>
              <a:gd name="connsiteY43-220" fmla="*/ 2748928 h 6343142"/>
              <a:gd name="connsiteX44-221" fmla="*/ 2856279 w 3529894"/>
              <a:gd name="connsiteY44-222" fmla="*/ 2757020 h 6343142"/>
              <a:gd name="connsiteX45-223" fmla="*/ 3155684 w 3529894"/>
              <a:gd name="connsiteY45-224" fmla="*/ 2886493 h 6343142"/>
              <a:gd name="connsiteX46-225" fmla="*/ 2516413 w 3529894"/>
              <a:gd name="connsiteY46-226" fmla="*/ 3040241 h 6343142"/>
              <a:gd name="connsiteX47-227" fmla="*/ 1812406 w 3529894"/>
              <a:gd name="connsiteY47-228" fmla="*/ 3258726 h 6343142"/>
              <a:gd name="connsiteX48-229" fmla="*/ 2467861 w 3529894"/>
              <a:gd name="connsiteY48-230" fmla="*/ 3258726 h 6343142"/>
              <a:gd name="connsiteX49-231" fmla="*/ 2993843 w 3529894"/>
              <a:gd name="connsiteY49-232" fmla="*/ 3307279 h 6343142"/>
              <a:gd name="connsiteX50-233" fmla="*/ 2686346 w 3529894"/>
              <a:gd name="connsiteY50-234" fmla="*/ 3469119 h 6343142"/>
              <a:gd name="connsiteX51-235" fmla="*/ 2249376 w 3529894"/>
              <a:gd name="connsiteY51-236" fmla="*/ 3784709 h 6343142"/>
              <a:gd name="connsiteX52-237" fmla="*/ 1909510 w 3529894"/>
              <a:gd name="connsiteY52-238" fmla="*/ 3825169 h 6343142"/>
              <a:gd name="connsiteX53-239" fmla="*/ 2532597 w 3529894"/>
              <a:gd name="connsiteY53-240" fmla="*/ 3962733 h 6343142"/>
              <a:gd name="connsiteX54-241" fmla="*/ 2119903 w 3529894"/>
              <a:gd name="connsiteY54-242" fmla="*/ 4156942 h 6343142"/>
              <a:gd name="connsiteX55-243" fmla="*/ 1852866 w 3529894"/>
              <a:gd name="connsiteY55-244" fmla="*/ 4124574 h 6343142"/>
              <a:gd name="connsiteX56-245" fmla="*/ 2087535 w 3529894"/>
              <a:gd name="connsiteY56-246" fmla="*/ 4343059 h 6343142"/>
              <a:gd name="connsiteX57-247" fmla="*/ 2225100 w 3529894"/>
              <a:gd name="connsiteY57-248" fmla="*/ 4488716 h 6343142"/>
              <a:gd name="connsiteX58-249" fmla="*/ 1933787 w 3529894"/>
              <a:gd name="connsiteY58-250" fmla="*/ 4496808 h 6343142"/>
              <a:gd name="connsiteX59-251" fmla="*/ 1860958 w 3529894"/>
              <a:gd name="connsiteY59-252" fmla="*/ 4658648 h 6343142"/>
              <a:gd name="connsiteX60-253" fmla="*/ 1407804 w 3529894"/>
              <a:gd name="connsiteY60-254" fmla="*/ 4407795 h 6343142"/>
              <a:gd name="connsiteX61-255" fmla="*/ 1343068 w 3529894"/>
              <a:gd name="connsiteY61-256" fmla="*/ 4084114 h 6343142"/>
              <a:gd name="connsiteX62-257" fmla="*/ 1270240 w 3529894"/>
              <a:gd name="connsiteY62-258" fmla="*/ 3873721 h 6343142"/>
              <a:gd name="connsiteX63-259" fmla="*/ 169723 w 3529894"/>
              <a:gd name="connsiteY63-260" fmla="*/ 6082847 h 6343142"/>
              <a:gd name="connsiteX64-261" fmla="*/ 96895 w 3529894"/>
              <a:gd name="connsiteY64-262" fmla="*/ 6058571 h 6343142"/>
              <a:gd name="connsiteX65-263" fmla="*/ 1084123 w 3529894"/>
              <a:gd name="connsiteY65-264" fmla="*/ 3914181 h 6343142"/>
              <a:gd name="connsiteX0-265" fmla="*/ 1075463 w 3529326"/>
              <a:gd name="connsiteY0-266" fmla="*/ 3978917 h 6339261"/>
              <a:gd name="connsiteX1-267" fmla="*/ 905530 w 3529326"/>
              <a:gd name="connsiteY1-268" fmla="*/ 3881813 h 6339261"/>
              <a:gd name="connsiteX2-269" fmla="*/ 500928 w 3529326"/>
              <a:gd name="connsiteY2-270" fmla="*/ 4003194 h 6339261"/>
              <a:gd name="connsiteX3-271" fmla="*/ 436192 w 3529326"/>
              <a:gd name="connsiteY3-272" fmla="*/ 3808985 h 6339261"/>
              <a:gd name="connsiteX4-273" fmla="*/ 201523 w 3529326"/>
              <a:gd name="connsiteY4-274" fmla="*/ 3566224 h 6339261"/>
              <a:gd name="connsiteX5-275" fmla="*/ 557573 w 3529326"/>
              <a:gd name="connsiteY5-276" fmla="*/ 3598592 h 6339261"/>
              <a:gd name="connsiteX6-277" fmla="*/ 128695 w 3529326"/>
              <a:gd name="connsiteY6-278" fmla="*/ 3040241 h 6339261"/>
              <a:gd name="connsiteX7-279" fmla="*/ 525204 w 3529326"/>
              <a:gd name="connsiteY7-280" fmla="*/ 3202082 h 6339261"/>
              <a:gd name="connsiteX8-281" fmla="*/ 403824 w 3529326"/>
              <a:gd name="connsiteY8-282" fmla="*/ 2732744 h 6339261"/>
              <a:gd name="connsiteX9-283" fmla="*/ 889346 w 3529326"/>
              <a:gd name="connsiteY9-284" fmla="*/ 3104978 h 6339261"/>
              <a:gd name="connsiteX10-285" fmla="*/ 598033 w 3529326"/>
              <a:gd name="connsiteY10-286" fmla="*/ 2376694 h 6339261"/>
              <a:gd name="connsiteX11-287" fmla="*/ 1221119 w 3529326"/>
              <a:gd name="connsiteY11-288" fmla="*/ 2975505 h 6339261"/>
              <a:gd name="connsiteX12-289" fmla="*/ 962174 w 3529326"/>
              <a:gd name="connsiteY12-290" fmla="*/ 2020645 h 6339261"/>
              <a:gd name="connsiteX13-291" fmla="*/ 1043095 w 3529326"/>
              <a:gd name="connsiteY13-292" fmla="*/ 1664595 h 6339261"/>
              <a:gd name="connsiteX14-293" fmla="*/ 1455788 w 3529326"/>
              <a:gd name="connsiteY14-294" fmla="*/ 2570903 h 6339261"/>
              <a:gd name="connsiteX15-295" fmla="*/ 1585261 w 3529326"/>
              <a:gd name="connsiteY15-296" fmla="*/ 2740836 h 6339261"/>
              <a:gd name="connsiteX16-297" fmla="*/ 1391052 w 3529326"/>
              <a:gd name="connsiteY16-298" fmla="*/ 2158210 h 6339261"/>
              <a:gd name="connsiteX17-299" fmla="*/ 1293948 w 3529326"/>
              <a:gd name="connsiteY17-300" fmla="*/ 1300454 h 6339261"/>
              <a:gd name="connsiteX18-301" fmla="*/ 1447696 w 3529326"/>
              <a:gd name="connsiteY18-302" fmla="*/ 1179073 h 6339261"/>
              <a:gd name="connsiteX19-303" fmla="*/ 1682365 w 3529326"/>
              <a:gd name="connsiteY19-304" fmla="*/ 1858804 h 6339261"/>
              <a:gd name="connsiteX20-305" fmla="*/ 1868482 w 3529326"/>
              <a:gd name="connsiteY20-306" fmla="*/ 2012553 h 6339261"/>
              <a:gd name="connsiteX21-307" fmla="*/ 1844206 w 3529326"/>
              <a:gd name="connsiteY21-308" fmla="*/ 1324730 h 6339261"/>
              <a:gd name="connsiteX22-309" fmla="*/ 1973679 w 3529326"/>
              <a:gd name="connsiteY22-310" fmla="*/ 968680 h 6339261"/>
              <a:gd name="connsiteX23-311" fmla="*/ 2119335 w 3529326"/>
              <a:gd name="connsiteY23-312" fmla="*/ 1373282 h 6339261"/>
              <a:gd name="connsiteX24-313" fmla="*/ 2232624 w 3529326"/>
              <a:gd name="connsiteY24-314" fmla="*/ 1567491 h 6339261"/>
              <a:gd name="connsiteX25-315" fmla="*/ 2337820 w 3529326"/>
              <a:gd name="connsiteY25-316" fmla="*/ 1308546 h 6339261"/>
              <a:gd name="connsiteX26-317" fmla="*/ 2418741 w 3529326"/>
              <a:gd name="connsiteY26-318" fmla="*/ 734011 h 6339261"/>
              <a:gd name="connsiteX27-319" fmla="*/ 2653410 w 3529326"/>
              <a:gd name="connsiteY27-320" fmla="*/ 685459 h 6339261"/>
              <a:gd name="connsiteX28-321" fmla="*/ 3163208 w 3529326"/>
              <a:gd name="connsiteY28-322" fmla="*/ 127109 h 6339261"/>
              <a:gd name="connsiteX29-323" fmla="*/ 3373601 w 3529326"/>
              <a:gd name="connsiteY29-324" fmla="*/ 30004 h 6339261"/>
              <a:gd name="connsiteX30-325" fmla="*/ 3389785 w 3529326"/>
              <a:gd name="connsiteY30-326" fmla="*/ 539802 h 6339261"/>
              <a:gd name="connsiteX31-327" fmla="*/ 3098472 w 3529326"/>
              <a:gd name="connsiteY31-328" fmla="*/ 1138613 h 6339261"/>
              <a:gd name="connsiteX32-329" fmla="*/ 2815250 w 3529326"/>
              <a:gd name="connsiteY32-330" fmla="*/ 1527031 h 6339261"/>
              <a:gd name="connsiteX33-331" fmla="*/ 2879987 w 3529326"/>
              <a:gd name="connsiteY33-332" fmla="*/ 1664595 h 6339261"/>
              <a:gd name="connsiteX34-333" fmla="*/ 3211760 w 3529326"/>
              <a:gd name="connsiteY34-334" fmla="*/ 1599859 h 6339261"/>
              <a:gd name="connsiteX35-335" fmla="*/ 3511165 w 3529326"/>
              <a:gd name="connsiteY35-336" fmla="*/ 1413742 h 6339261"/>
              <a:gd name="connsiteX36-337" fmla="*/ 3325049 w 3529326"/>
              <a:gd name="connsiteY36-338" fmla="*/ 1753608 h 6339261"/>
              <a:gd name="connsiteX37-339" fmla="*/ 2556305 w 3529326"/>
              <a:gd name="connsiteY37-340" fmla="*/ 2133933 h 6339261"/>
              <a:gd name="connsiteX38-341" fmla="*/ 2305452 w 3529326"/>
              <a:gd name="connsiteY38-342" fmla="*/ 2279590 h 6339261"/>
              <a:gd name="connsiteX39-343" fmla="*/ 3155116 w 3529326"/>
              <a:gd name="connsiteY39-344" fmla="*/ 2214854 h 6339261"/>
              <a:gd name="connsiteX40-345" fmla="*/ 3527350 w 3529326"/>
              <a:gd name="connsiteY40-346" fmla="*/ 2125841 h 6339261"/>
              <a:gd name="connsiteX41-347" fmla="*/ 3268404 w 3529326"/>
              <a:gd name="connsiteY41-348" fmla="*/ 2376694 h 6339261"/>
              <a:gd name="connsiteX42-349" fmla="*/ 2572489 w 3529326"/>
              <a:gd name="connsiteY42-350" fmla="*/ 2570903 h 6339261"/>
              <a:gd name="connsiteX43-351" fmla="*/ 2151704 w 3529326"/>
              <a:gd name="connsiteY43-352" fmla="*/ 2748928 h 6339261"/>
              <a:gd name="connsiteX44-353" fmla="*/ 2855711 w 3529326"/>
              <a:gd name="connsiteY44-354" fmla="*/ 2757020 h 6339261"/>
              <a:gd name="connsiteX45-355" fmla="*/ 3155116 w 3529326"/>
              <a:gd name="connsiteY45-356" fmla="*/ 2886493 h 6339261"/>
              <a:gd name="connsiteX46-357" fmla="*/ 2515845 w 3529326"/>
              <a:gd name="connsiteY46-358" fmla="*/ 3040241 h 6339261"/>
              <a:gd name="connsiteX47-359" fmla="*/ 1811838 w 3529326"/>
              <a:gd name="connsiteY47-360" fmla="*/ 3258726 h 6339261"/>
              <a:gd name="connsiteX48-361" fmla="*/ 2467293 w 3529326"/>
              <a:gd name="connsiteY48-362" fmla="*/ 3258726 h 6339261"/>
              <a:gd name="connsiteX49-363" fmla="*/ 2993275 w 3529326"/>
              <a:gd name="connsiteY49-364" fmla="*/ 3307279 h 6339261"/>
              <a:gd name="connsiteX50-365" fmla="*/ 2685778 w 3529326"/>
              <a:gd name="connsiteY50-366" fmla="*/ 3469119 h 6339261"/>
              <a:gd name="connsiteX51-367" fmla="*/ 2248808 w 3529326"/>
              <a:gd name="connsiteY51-368" fmla="*/ 3784709 h 6339261"/>
              <a:gd name="connsiteX52-369" fmla="*/ 1908942 w 3529326"/>
              <a:gd name="connsiteY52-370" fmla="*/ 3825169 h 6339261"/>
              <a:gd name="connsiteX53-371" fmla="*/ 2532029 w 3529326"/>
              <a:gd name="connsiteY53-372" fmla="*/ 3962733 h 6339261"/>
              <a:gd name="connsiteX54-373" fmla="*/ 2119335 w 3529326"/>
              <a:gd name="connsiteY54-374" fmla="*/ 4156942 h 6339261"/>
              <a:gd name="connsiteX55-375" fmla="*/ 1852298 w 3529326"/>
              <a:gd name="connsiteY55-376" fmla="*/ 4124574 h 6339261"/>
              <a:gd name="connsiteX56-377" fmla="*/ 2086967 w 3529326"/>
              <a:gd name="connsiteY56-378" fmla="*/ 4343059 h 6339261"/>
              <a:gd name="connsiteX57-379" fmla="*/ 2224532 w 3529326"/>
              <a:gd name="connsiteY57-380" fmla="*/ 4488716 h 6339261"/>
              <a:gd name="connsiteX58-381" fmla="*/ 1933219 w 3529326"/>
              <a:gd name="connsiteY58-382" fmla="*/ 4496808 h 6339261"/>
              <a:gd name="connsiteX59-383" fmla="*/ 1860390 w 3529326"/>
              <a:gd name="connsiteY59-384" fmla="*/ 4658648 h 6339261"/>
              <a:gd name="connsiteX60-385" fmla="*/ 1407236 w 3529326"/>
              <a:gd name="connsiteY60-386" fmla="*/ 4407795 h 6339261"/>
              <a:gd name="connsiteX61-387" fmla="*/ 1342500 w 3529326"/>
              <a:gd name="connsiteY61-388" fmla="*/ 4084114 h 6339261"/>
              <a:gd name="connsiteX62-389" fmla="*/ 1269672 w 3529326"/>
              <a:gd name="connsiteY62-390" fmla="*/ 3873721 h 6339261"/>
              <a:gd name="connsiteX63-391" fmla="*/ 169155 w 3529326"/>
              <a:gd name="connsiteY63-392" fmla="*/ 6082847 h 6339261"/>
              <a:gd name="connsiteX64-393" fmla="*/ 96327 w 3529326"/>
              <a:gd name="connsiteY64-394" fmla="*/ 6058571 h 6339261"/>
              <a:gd name="connsiteX65-395" fmla="*/ 1075463 w 3529326"/>
              <a:gd name="connsiteY65-396" fmla="*/ 3978917 h 6339261"/>
              <a:gd name="connsiteX0-397" fmla="*/ 1040830 w 3527061"/>
              <a:gd name="connsiteY0-398" fmla="*/ 4035562 h 6335894"/>
              <a:gd name="connsiteX1-399" fmla="*/ 903265 w 3527061"/>
              <a:gd name="connsiteY1-400" fmla="*/ 3881813 h 6335894"/>
              <a:gd name="connsiteX2-401" fmla="*/ 498663 w 3527061"/>
              <a:gd name="connsiteY2-402" fmla="*/ 4003194 h 6335894"/>
              <a:gd name="connsiteX3-403" fmla="*/ 433927 w 3527061"/>
              <a:gd name="connsiteY3-404" fmla="*/ 3808985 h 6335894"/>
              <a:gd name="connsiteX4-405" fmla="*/ 199258 w 3527061"/>
              <a:gd name="connsiteY4-406" fmla="*/ 3566224 h 6335894"/>
              <a:gd name="connsiteX5-407" fmla="*/ 555308 w 3527061"/>
              <a:gd name="connsiteY5-408" fmla="*/ 3598592 h 6335894"/>
              <a:gd name="connsiteX6-409" fmla="*/ 126430 w 3527061"/>
              <a:gd name="connsiteY6-410" fmla="*/ 3040241 h 6335894"/>
              <a:gd name="connsiteX7-411" fmla="*/ 522939 w 3527061"/>
              <a:gd name="connsiteY7-412" fmla="*/ 3202082 h 6335894"/>
              <a:gd name="connsiteX8-413" fmla="*/ 401559 w 3527061"/>
              <a:gd name="connsiteY8-414" fmla="*/ 2732744 h 6335894"/>
              <a:gd name="connsiteX9-415" fmla="*/ 887081 w 3527061"/>
              <a:gd name="connsiteY9-416" fmla="*/ 3104978 h 6335894"/>
              <a:gd name="connsiteX10-417" fmla="*/ 595768 w 3527061"/>
              <a:gd name="connsiteY10-418" fmla="*/ 2376694 h 6335894"/>
              <a:gd name="connsiteX11-419" fmla="*/ 1218854 w 3527061"/>
              <a:gd name="connsiteY11-420" fmla="*/ 2975505 h 6335894"/>
              <a:gd name="connsiteX12-421" fmla="*/ 959909 w 3527061"/>
              <a:gd name="connsiteY12-422" fmla="*/ 2020645 h 6335894"/>
              <a:gd name="connsiteX13-423" fmla="*/ 1040830 w 3527061"/>
              <a:gd name="connsiteY13-424" fmla="*/ 1664595 h 6335894"/>
              <a:gd name="connsiteX14-425" fmla="*/ 1453523 w 3527061"/>
              <a:gd name="connsiteY14-426" fmla="*/ 2570903 h 6335894"/>
              <a:gd name="connsiteX15-427" fmla="*/ 1582996 w 3527061"/>
              <a:gd name="connsiteY15-428" fmla="*/ 2740836 h 6335894"/>
              <a:gd name="connsiteX16-429" fmla="*/ 1388787 w 3527061"/>
              <a:gd name="connsiteY16-430" fmla="*/ 2158210 h 6335894"/>
              <a:gd name="connsiteX17-431" fmla="*/ 1291683 w 3527061"/>
              <a:gd name="connsiteY17-432" fmla="*/ 1300454 h 6335894"/>
              <a:gd name="connsiteX18-433" fmla="*/ 1445431 w 3527061"/>
              <a:gd name="connsiteY18-434" fmla="*/ 1179073 h 6335894"/>
              <a:gd name="connsiteX19-435" fmla="*/ 1680100 w 3527061"/>
              <a:gd name="connsiteY19-436" fmla="*/ 1858804 h 6335894"/>
              <a:gd name="connsiteX20-437" fmla="*/ 1866217 w 3527061"/>
              <a:gd name="connsiteY20-438" fmla="*/ 2012553 h 6335894"/>
              <a:gd name="connsiteX21-439" fmla="*/ 1841941 w 3527061"/>
              <a:gd name="connsiteY21-440" fmla="*/ 1324730 h 6335894"/>
              <a:gd name="connsiteX22-441" fmla="*/ 1971414 w 3527061"/>
              <a:gd name="connsiteY22-442" fmla="*/ 968680 h 6335894"/>
              <a:gd name="connsiteX23-443" fmla="*/ 2117070 w 3527061"/>
              <a:gd name="connsiteY23-444" fmla="*/ 1373282 h 6335894"/>
              <a:gd name="connsiteX24-445" fmla="*/ 2230359 w 3527061"/>
              <a:gd name="connsiteY24-446" fmla="*/ 1567491 h 6335894"/>
              <a:gd name="connsiteX25-447" fmla="*/ 2335555 w 3527061"/>
              <a:gd name="connsiteY25-448" fmla="*/ 1308546 h 6335894"/>
              <a:gd name="connsiteX26-449" fmla="*/ 2416476 w 3527061"/>
              <a:gd name="connsiteY26-450" fmla="*/ 734011 h 6335894"/>
              <a:gd name="connsiteX27-451" fmla="*/ 2651145 w 3527061"/>
              <a:gd name="connsiteY27-452" fmla="*/ 685459 h 6335894"/>
              <a:gd name="connsiteX28-453" fmla="*/ 3160943 w 3527061"/>
              <a:gd name="connsiteY28-454" fmla="*/ 127109 h 6335894"/>
              <a:gd name="connsiteX29-455" fmla="*/ 3371336 w 3527061"/>
              <a:gd name="connsiteY29-456" fmla="*/ 30004 h 6335894"/>
              <a:gd name="connsiteX30-457" fmla="*/ 3387520 w 3527061"/>
              <a:gd name="connsiteY30-458" fmla="*/ 539802 h 6335894"/>
              <a:gd name="connsiteX31-459" fmla="*/ 3096207 w 3527061"/>
              <a:gd name="connsiteY31-460" fmla="*/ 1138613 h 6335894"/>
              <a:gd name="connsiteX32-461" fmla="*/ 2812985 w 3527061"/>
              <a:gd name="connsiteY32-462" fmla="*/ 1527031 h 6335894"/>
              <a:gd name="connsiteX33-463" fmla="*/ 2877722 w 3527061"/>
              <a:gd name="connsiteY33-464" fmla="*/ 1664595 h 6335894"/>
              <a:gd name="connsiteX34-465" fmla="*/ 3209495 w 3527061"/>
              <a:gd name="connsiteY34-466" fmla="*/ 1599859 h 6335894"/>
              <a:gd name="connsiteX35-467" fmla="*/ 3508900 w 3527061"/>
              <a:gd name="connsiteY35-468" fmla="*/ 1413742 h 6335894"/>
              <a:gd name="connsiteX36-469" fmla="*/ 3322784 w 3527061"/>
              <a:gd name="connsiteY36-470" fmla="*/ 1753608 h 6335894"/>
              <a:gd name="connsiteX37-471" fmla="*/ 2554040 w 3527061"/>
              <a:gd name="connsiteY37-472" fmla="*/ 2133933 h 6335894"/>
              <a:gd name="connsiteX38-473" fmla="*/ 2303187 w 3527061"/>
              <a:gd name="connsiteY38-474" fmla="*/ 2279590 h 6335894"/>
              <a:gd name="connsiteX39-475" fmla="*/ 3152851 w 3527061"/>
              <a:gd name="connsiteY39-476" fmla="*/ 2214854 h 6335894"/>
              <a:gd name="connsiteX40-477" fmla="*/ 3525085 w 3527061"/>
              <a:gd name="connsiteY40-478" fmla="*/ 2125841 h 6335894"/>
              <a:gd name="connsiteX41-479" fmla="*/ 3266139 w 3527061"/>
              <a:gd name="connsiteY41-480" fmla="*/ 2376694 h 6335894"/>
              <a:gd name="connsiteX42-481" fmla="*/ 2570224 w 3527061"/>
              <a:gd name="connsiteY42-482" fmla="*/ 2570903 h 6335894"/>
              <a:gd name="connsiteX43-483" fmla="*/ 2149439 w 3527061"/>
              <a:gd name="connsiteY43-484" fmla="*/ 2748928 h 6335894"/>
              <a:gd name="connsiteX44-485" fmla="*/ 2853446 w 3527061"/>
              <a:gd name="connsiteY44-486" fmla="*/ 2757020 h 6335894"/>
              <a:gd name="connsiteX45-487" fmla="*/ 3152851 w 3527061"/>
              <a:gd name="connsiteY45-488" fmla="*/ 2886493 h 6335894"/>
              <a:gd name="connsiteX46-489" fmla="*/ 2513580 w 3527061"/>
              <a:gd name="connsiteY46-490" fmla="*/ 3040241 h 6335894"/>
              <a:gd name="connsiteX47-491" fmla="*/ 1809573 w 3527061"/>
              <a:gd name="connsiteY47-492" fmla="*/ 3258726 h 6335894"/>
              <a:gd name="connsiteX48-493" fmla="*/ 2465028 w 3527061"/>
              <a:gd name="connsiteY48-494" fmla="*/ 3258726 h 6335894"/>
              <a:gd name="connsiteX49-495" fmla="*/ 2991010 w 3527061"/>
              <a:gd name="connsiteY49-496" fmla="*/ 3307279 h 6335894"/>
              <a:gd name="connsiteX50-497" fmla="*/ 2683513 w 3527061"/>
              <a:gd name="connsiteY50-498" fmla="*/ 3469119 h 6335894"/>
              <a:gd name="connsiteX51-499" fmla="*/ 2246543 w 3527061"/>
              <a:gd name="connsiteY51-500" fmla="*/ 3784709 h 6335894"/>
              <a:gd name="connsiteX52-501" fmla="*/ 1906677 w 3527061"/>
              <a:gd name="connsiteY52-502" fmla="*/ 3825169 h 6335894"/>
              <a:gd name="connsiteX53-503" fmla="*/ 2529764 w 3527061"/>
              <a:gd name="connsiteY53-504" fmla="*/ 3962733 h 6335894"/>
              <a:gd name="connsiteX54-505" fmla="*/ 2117070 w 3527061"/>
              <a:gd name="connsiteY54-506" fmla="*/ 4156942 h 6335894"/>
              <a:gd name="connsiteX55-507" fmla="*/ 1850033 w 3527061"/>
              <a:gd name="connsiteY55-508" fmla="*/ 4124574 h 6335894"/>
              <a:gd name="connsiteX56-509" fmla="*/ 2084702 w 3527061"/>
              <a:gd name="connsiteY56-510" fmla="*/ 4343059 h 6335894"/>
              <a:gd name="connsiteX57-511" fmla="*/ 2222267 w 3527061"/>
              <a:gd name="connsiteY57-512" fmla="*/ 4488716 h 6335894"/>
              <a:gd name="connsiteX58-513" fmla="*/ 1930954 w 3527061"/>
              <a:gd name="connsiteY58-514" fmla="*/ 4496808 h 6335894"/>
              <a:gd name="connsiteX59-515" fmla="*/ 1858125 w 3527061"/>
              <a:gd name="connsiteY59-516" fmla="*/ 4658648 h 6335894"/>
              <a:gd name="connsiteX60-517" fmla="*/ 1404971 w 3527061"/>
              <a:gd name="connsiteY60-518" fmla="*/ 4407795 h 6335894"/>
              <a:gd name="connsiteX61-519" fmla="*/ 1340235 w 3527061"/>
              <a:gd name="connsiteY61-520" fmla="*/ 4084114 h 6335894"/>
              <a:gd name="connsiteX62-521" fmla="*/ 1267407 w 3527061"/>
              <a:gd name="connsiteY62-522" fmla="*/ 3873721 h 6335894"/>
              <a:gd name="connsiteX63-523" fmla="*/ 166890 w 3527061"/>
              <a:gd name="connsiteY63-524" fmla="*/ 6082847 h 6335894"/>
              <a:gd name="connsiteX64-525" fmla="*/ 94062 w 3527061"/>
              <a:gd name="connsiteY64-526" fmla="*/ 6058571 h 6335894"/>
              <a:gd name="connsiteX65-527" fmla="*/ 1040830 w 3527061"/>
              <a:gd name="connsiteY65-528" fmla="*/ 4035562 h 6335894"/>
              <a:gd name="connsiteX0-529" fmla="*/ 1040830 w 3527061"/>
              <a:gd name="connsiteY0-530" fmla="*/ 4035562 h 6335894"/>
              <a:gd name="connsiteX1-531" fmla="*/ 903265 w 3527061"/>
              <a:gd name="connsiteY1-532" fmla="*/ 3881813 h 6335894"/>
              <a:gd name="connsiteX2-533" fmla="*/ 498663 w 3527061"/>
              <a:gd name="connsiteY2-534" fmla="*/ 4003194 h 6335894"/>
              <a:gd name="connsiteX3-535" fmla="*/ 433927 w 3527061"/>
              <a:gd name="connsiteY3-536" fmla="*/ 3808985 h 6335894"/>
              <a:gd name="connsiteX4-537" fmla="*/ 199258 w 3527061"/>
              <a:gd name="connsiteY4-538" fmla="*/ 3566224 h 6335894"/>
              <a:gd name="connsiteX5-539" fmla="*/ 555308 w 3527061"/>
              <a:gd name="connsiteY5-540" fmla="*/ 3598592 h 6335894"/>
              <a:gd name="connsiteX6-541" fmla="*/ 126430 w 3527061"/>
              <a:gd name="connsiteY6-542" fmla="*/ 3040241 h 6335894"/>
              <a:gd name="connsiteX7-543" fmla="*/ 522939 w 3527061"/>
              <a:gd name="connsiteY7-544" fmla="*/ 3202082 h 6335894"/>
              <a:gd name="connsiteX8-545" fmla="*/ 401559 w 3527061"/>
              <a:gd name="connsiteY8-546" fmla="*/ 2732744 h 6335894"/>
              <a:gd name="connsiteX9-547" fmla="*/ 887081 w 3527061"/>
              <a:gd name="connsiteY9-548" fmla="*/ 3104978 h 6335894"/>
              <a:gd name="connsiteX10-549" fmla="*/ 595768 w 3527061"/>
              <a:gd name="connsiteY10-550" fmla="*/ 2376694 h 6335894"/>
              <a:gd name="connsiteX11-551" fmla="*/ 1218854 w 3527061"/>
              <a:gd name="connsiteY11-552" fmla="*/ 2975505 h 6335894"/>
              <a:gd name="connsiteX12-553" fmla="*/ 959909 w 3527061"/>
              <a:gd name="connsiteY12-554" fmla="*/ 2020645 h 6335894"/>
              <a:gd name="connsiteX13-555" fmla="*/ 1040830 w 3527061"/>
              <a:gd name="connsiteY13-556" fmla="*/ 1664595 h 6335894"/>
              <a:gd name="connsiteX14-557" fmla="*/ 1453523 w 3527061"/>
              <a:gd name="connsiteY14-558" fmla="*/ 2570903 h 6335894"/>
              <a:gd name="connsiteX15-559" fmla="*/ 1582996 w 3527061"/>
              <a:gd name="connsiteY15-560" fmla="*/ 2740836 h 6335894"/>
              <a:gd name="connsiteX16-561" fmla="*/ 1388787 w 3527061"/>
              <a:gd name="connsiteY16-562" fmla="*/ 2158210 h 6335894"/>
              <a:gd name="connsiteX17-563" fmla="*/ 1291683 w 3527061"/>
              <a:gd name="connsiteY17-564" fmla="*/ 1300454 h 6335894"/>
              <a:gd name="connsiteX18-565" fmla="*/ 1445431 w 3527061"/>
              <a:gd name="connsiteY18-566" fmla="*/ 1179073 h 6335894"/>
              <a:gd name="connsiteX19-567" fmla="*/ 1680100 w 3527061"/>
              <a:gd name="connsiteY19-568" fmla="*/ 1858804 h 6335894"/>
              <a:gd name="connsiteX20-569" fmla="*/ 1866217 w 3527061"/>
              <a:gd name="connsiteY20-570" fmla="*/ 2012553 h 6335894"/>
              <a:gd name="connsiteX21-571" fmla="*/ 1841941 w 3527061"/>
              <a:gd name="connsiteY21-572" fmla="*/ 1324730 h 6335894"/>
              <a:gd name="connsiteX22-573" fmla="*/ 1971414 w 3527061"/>
              <a:gd name="connsiteY22-574" fmla="*/ 968680 h 6335894"/>
              <a:gd name="connsiteX23-575" fmla="*/ 2117070 w 3527061"/>
              <a:gd name="connsiteY23-576" fmla="*/ 1373282 h 6335894"/>
              <a:gd name="connsiteX24-577" fmla="*/ 2230359 w 3527061"/>
              <a:gd name="connsiteY24-578" fmla="*/ 1567491 h 6335894"/>
              <a:gd name="connsiteX25-579" fmla="*/ 2335555 w 3527061"/>
              <a:gd name="connsiteY25-580" fmla="*/ 1308546 h 6335894"/>
              <a:gd name="connsiteX26-581" fmla="*/ 2416476 w 3527061"/>
              <a:gd name="connsiteY26-582" fmla="*/ 734011 h 6335894"/>
              <a:gd name="connsiteX27-583" fmla="*/ 2651145 w 3527061"/>
              <a:gd name="connsiteY27-584" fmla="*/ 685459 h 6335894"/>
              <a:gd name="connsiteX28-585" fmla="*/ 3160943 w 3527061"/>
              <a:gd name="connsiteY28-586" fmla="*/ 127109 h 6335894"/>
              <a:gd name="connsiteX29-587" fmla="*/ 3371336 w 3527061"/>
              <a:gd name="connsiteY29-588" fmla="*/ 30004 h 6335894"/>
              <a:gd name="connsiteX30-589" fmla="*/ 3387520 w 3527061"/>
              <a:gd name="connsiteY30-590" fmla="*/ 539802 h 6335894"/>
              <a:gd name="connsiteX31-591" fmla="*/ 3096207 w 3527061"/>
              <a:gd name="connsiteY31-592" fmla="*/ 1138613 h 6335894"/>
              <a:gd name="connsiteX32-593" fmla="*/ 2812985 w 3527061"/>
              <a:gd name="connsiteY32-594" fmla="*/ 1527031 h 6335894"/>
              <a:gd name="connsiteX33-595" fmla="*/ 2877722 w 3527061"/>
              <a:gd name="connsiteY33-596" fmla="*/ 1664595 h 6335894"/>
              <a:gd name="connsiteX34-597" fmla="*/ 3209495 w 3527061"/>
              <a:gd name="connsiteY34-598" fmla="*/ 1599859 h 6335894"/>
              <a:gd name="connsiteX35-599" fmla="*/ 3508900 w 3527061"/>
              <a:gd name="connsiteY35-600" fmla="*/ 1413742 h 6335894"/>
              <a:gd name="connsiteX36-601" fmla="*/ 3322784 w 3527061"/>
              <a:gd name="connsiteY36-602" fmla="*/ 1753608 h 6335894"/>
              <a:gd name="connsiteX37-603" fmla="*/ 2554040 w 3527061"/>
              <a:gd name="connsiteY37-604" fmla="*/ 2133933 h 6335894"/>
              <a:gd name="connsiteX38-605" fmla="*/ 2303187 w 3527061"/>
              <a:gd name="connsiteY38-606" fmla="*/ 2279590 h 6335894"/>
              <a:gd name="connsiteX39-607" fmla="*/ 3152851 w 3527061"/>
              <a:gd name="connsiteY39-608" fmla="*/ 2214854 h 6335894"/>
              <a:gd name="connsiteX40-609" fmla="*/ 3525085 w 3527061"/>
              <a:gd name="connsiteY40-610" fmla="*/ 2125841 h 6335894"/>
              <a:gd name="connsiteX41-611" fmla="*/ 3266139 w 3527061"/>
              <a:gd name="connsiteY41-612" fmla="*/ 2376694 h 6335894"/>
              <a:gd name="connsiteX42-613" fmla="*/ 2570224 w 3527061"/>
              <a:gd name="connsiteY42-614" fmla="*/ 2570903 h 6335894"/>
              <a:gd name="connsiteX43-615" fmla="*/ 2149439 w 3527061"/>
              <a:gd name="connsiteY43-616" fmla="*/ 2748928 h 6335894"/>
              <a:gd name="connsiteX44-617" fmla="*/ 2853446 w 3527061"/>
              <a:gd name="connsiteY44-618" fmla="*/ 2757020 h 6335894"/>
              <a:gd name="connsiteX45-619" fmla="*/ 3152851 w 3527061"/>
              <a:gd name="connsiteY45-620" fmla="*/ 2886493 h 6335894"/>
              <a:gd name="connsiteX46-621" fmla="*/ 2513580 w 3527061"/>
              <a:gd name="connsiteY46-622" fmla="*/ 3040241 h 6335894"/>
              <a:gd name="connsiteX47-623" fmla="*/ 1809573 w 3527061"/>
              <a:gd name="connsiteY47-624" fmla="*/ 3258726 h 6335894"/>
              <a:gd name="connsiteX48-625" fmla="*/ 2465028 w 3527061"/>
              <a:gd name="connsiteY48-626" fmla="*/ 3258726 h 6335894"/>
              <a:gd name="connsiteX49-627" fmla="*/ 2991010 w 3527061"/>
              <a:gd name="connsiteY49-628" fmla="*/ 3307279 h 6335894"/>
              <a:gd name="connsiteX50-629" fmla="*/ 2683513 w 3527061"/>
              <a:gd name="connsiteY50-630" fmla="*/ 3469119 h 6335894"/>
              <a:gd name="connsiteX51-631" fmla="*/ 2246543 w 3527061"/>
              <a:gd name="connsiteY51-632" fmla="*/ 3784709 h 6335894"/>
              <a:gd name="connsiteX52-633" fmla="*/ 1906677 w 3527061"/>
              <a:gd name="connsiteY52-634" fmla="*/ 3825169 h 6335894"/>
              <a:gd name="connsiteX53-635" fmla="*/ 2529764 w 3527061"/>
              <a:gd name="connsiteY53-636" fmla="*/ 3962733 h 6335894"/>
              <a:gd name="connsiteX54-637" fmla="*/ 2117070 w 3527061"/>
              <a:gd name="connsiteY54-638" fmla="*/ 4156942 h 6335894"/>
              <a:gd name="connsiteX55-639" fmla="*/ 1850033 w 3527061"/>
              <a:gd name="connsiteY55-640" fmla="*/ 4124574 h 6335894"/>
              <a:gd name="connsiteX56-641" fmla="*/ 2084702 w 3527061"/>
              <a:gd name="connsiteY56-642" fmla="*/ 4343059 h 6335894"/>
              <a:gd name="connsiteX57-643" fmla="*/ 2222267 w 3527061"/>
              <a:gd name="connsiteY57-644" fmla="*/ 4488716 h 6335894"/>
              <a:gd name="connsiteX58-645" fmla="*/ 1930954 w 3527061"/>
              <a:gd name="connsiteY58-646" fmla="*/ 4496808 h 6335894"/>
              <a:gd name="connsiteX59-647" fmla="*/ 1858125 w 3527061"/>
              <a:gd name="connsiteY59-648" fmla="*/ 4658648 h 6335894"/>
              <a:gd name="connsiteX60-649" fmla="*/ 1404971 w 3527061"/>
              <a:gd name="connsiteY60-650" fmla="*/ 4407795 h 6335894"/>
              <a:gd name="connsiteX61-651" fmla="*/ 1340235 w 3527061"/>
              <a:gd name="connsiteY61-652" fmla="*/ 4084114 h 6335894"/>
              <a:gd name="connsiteX62-653" fmla="*/ 1226947 w 3527061"/>
              <a:gd name="connsiteY62-654" fmla="*/ 3962733 h 6335894"/>
              <a:gd name="connsiteX63-655" fmla="*/ 166890 w 3527061"/>
              <a:gd name="connsiteY63-656" fmla="*/ 6082847 h 6335894"/>
              <a:gd name="connsiteX64-657" fmla="*/ 94062 w 3527061"/>
              <a:gd name="connsiteY64-658" fmla="*/ 6058571 h 6335894"/>
              <a:gd name="connsiteX65-659" fmla="*/ 1040830 w 3527061"/>
              <a:gd name="connsiteY65-660" fmla="*/ 4035562 h 6335894"/>
              <a:gd name="connsiteX0-661" fmla="*/ 1040830 w 3527061"/>
              <a:gd name="connsiteY0-662" fmla="*/ 4035562 h 6335894"/>
              <a:gd name="connsiteX1-663" fmla="*/ 903265 w 3527061"/>
              <a:gd name="connsiteY1-664" fmla="*/ 3881813 h 6335894"/>
              <a:gd name="connsiteX2-665" fmla="*/ 498663 w 3527061"/>
              <a:gd name="connsiteY2-666" fmla="*/ 4003194 h 6335894"/>
              <a:gd name="connsiteX3-667" fmla="*/ 433927 w 3527061"/>
              <a:gd name="connsiteY3-668" fmla="*/ 3808985 h 6335894"/>
              <a:gd name="connsiteX4-669" fmla="*/ 199258 w 3527061"/>
              <a:gd name="connsiteY4-670" fmla="*/ 3566224 h 6335894"/>
              <a:gd name="connsiteX5-671" fmla="*/ 555308 w 3527061"/>
              <a:gd name="connsiteY5-672" fmla="*/ 3598592 h 6335894"/>
              <a:gd name="connsiteX6-673" fmla="*/ 126430 w 3527061"/>
              <a:gd name="connsiteY6-674" fmla="*/ 3040241 h 6335894"/>
              <a:gd name="connsiteX7-675" fmla="*/ 522939 w 3527061"/>
              <a:gd name="connsiteY7-676" fmla="*/ 3202082 h 6335894"/>
              <a:gd name="connsiteX8-677" fmla="*/ 401559 w 3527061"/>
              <a:gd name="connsiteY8-678" fmla="*/ 2732744 h 6335894"/>
              <a:gd name="connsiteX9-679" fmla="*/ 887081 w 3527061"/>
              <a:gd name="connsiteY9-680" fmla="*/ 3104978 h 6335894"/>
              <a:gd name="connsiteX10-681" fmla="*/ 595768 w 3527061"/>
              <a:gd name="connsiteY10-682" fmla="*/ 2376694 h 6335894"/>
              <a:gd name="connsiteX11-683" fmla="*/ 1218854 w 3527061"/>
              <a:gd name="connsiteY11-684" fmla="*/ 2975505 h 6335894"/>
              <a:gd name="connsiteX12-685" fmla="*/ 959909 w 3527061"/>
              <a:gd name="connsiteY12-686" fmla="*/ 2020645 h 6335894"/>
              <a:gd name="connsiteX13-687" fmla="*/ 1040830 w 3527061"/>
              <a:gd name="connsiteY13-688" fmla="*/ 1664595 h 6335894"/>
              <a:gd name="connsiteX14-689" fmla="*/ 1453523 w 3527061"/>
              <a:gd name="connsiteY14-690" fmla="*/ 2570903 h 6335894"/>
              <a:gd name="connsiteX15-691" fmla="*/ 1582996 w 3527061"/>
              <a:gd name="connsiteY15-692" fmla="*/ 2740836 h 6335894"/>
              <a:gd name="connsiteX16-693" fmla="*/ 1388787 w 3527061"/>
              <a:gd name="connsiteY16-694" fmla="*/ 2158210 h 6335894"/>
              <a:gd name="connsiteX17-695" fmla="*/ 1291683 w 3527061"/>
              <a:gd name="connsiteY17-696" fmla="*/ 1300454 h 6335894"/>
              <a:gd name="connsiteX18-697" fmla="*/ 1445431 w 3527061"/>
              <a:gd name="connsiteY18-698" fmla="*/ 1179073 h 6335894"/>
              <a:gd name="connsiteX19-699" fmla="*/ 1680100 w 3527061"/>
              <a:gd name="connsiteY19-700" fmla="*/ 1858804 h 6335894"/>
              <a:gd name="connsiteX20-701" fmla="*/ 1866217 w 3527061"/>
              <a:gd name="connsiteY20-702" fmla="*/ 2012553 h 6335894"/>
              <a:gd name="connsiteX21-703" fmla="*/ 1841941 w 3527061"/>
              <a:gd name="connsiteY21-704" fmla="*/ 1324730 h 6335894"/>
              <a:gd name="connsiteX22-705" fmla="*/ 1971414 w 3527061"/>
              <a:gd name="connsiteY22-706" fmla="*/ 968680 h 6335894"/>
              <a:gd name="connsiteX23-707" fmla="*/ 2117070 w 3527061"/>
              <a:gd name="connsiteY23-708" fmla="*/ 1373282 h 6335894"/>
              <a:gd name="connsiteX24-709" fmla="*/ 2230359 w 3527061"/>
              <a:gd name="connsiteY24-710" fmla="*/ 1567491 h 6335894"/>
              <a:gd name="connsiteX25-711" fmla="*/ 2335555 w 3527061"/>
              <a:gd name="connsiteY25-712" fmla="*/ 1308546 h 6335894"/>
              <a:gd name="connsiteX26-713" fmla="*/ 2416476 w 3527061"/>
              <a:gd name="connsiteY26-714" fmla="*/ 734011 h 6335894"/>
              <a:gd name="connsiteX27-715" fmla="*/ 2651145 w 3527061"/>
              <a:gd name="connsiteY27-716" fmla="*/ 685459 h 6335894"/>
              <a:gd name="connsiteX28-717" fmla="*/ 3160943 w 3527061"/>
              <a:gd name="connsiteY28-718" fmla="*/ 127109 h 6335894"/>
              <a:gd name="connsiteX29-719" fmla="*/ 3371336 w 3527061"/>
              <a:gd name="connsiteY29-720" fmla="*/ 30004 h 6335894"/>
              <a:gd name="connsiteX30-721" fmla="*/ 3387520 w 3527061"/>
              <a:gd name="connsiteY30-722" fmla="*/ 539802 h 6335894"/>
              <a:gd name="connsiteX31-723" fmla="*/ 3096207 w 3527061"/>
              <a:gd name="connsiteY31-724" fmla="*/ 1138613 h 6335894"/>
              <a:gd name="connsiteX32-725" fmla="*/ 2812985 w 3527061"/>
              <a:gd name="connsiteY32-726" fmla="*/ 1527031 h 6335894"/>
              <a:gd name="connsiteX33-727" fmla="*/ 2877722 w 3527061"/>
              <a:gd name="connsiteY33-728" fmla="*/ 1664595 h 6335894"/>
              <a:gd name="connsiteX34-729" fmla="*/ 3209495 w 3527061"/>
              <a:gd name="connsiteY34-730" fmla="*/ 1599859 h 6335894"/>
              <a:gd name="connsiteX35-731" fmla="*/ 3508900 w 3527061"/>
              <a:gd name="connsiteY35-732" fmla="*/ 1413742 h 6335894"/>
              <a:gd name="connsiteX36-733" fmla="*/ 3322784 w 3527061"/>
              <a:gd name="connsiteY36-734" fmla="*/ 1753608 h 6335894"/>
              <a:gd name="connsiteX37-735" fmla="*/ 2554040 w 3527061"/>
              <a:gd name="connsiteY37-736" fmla="*/ 2133933 h 6335894"/>
              <a:gd name="connsiteX38-737" fmla="*/ 2303187 w 3527061"/>
              <a:gd name="connsiteY38-738" fmla="*/ 2279590 h 6335894"/>
              <a:gd name="connsiteX39-739" fmla="*/ 3152851 w 3527061"/>
              <a:gd name="connsiteY39-740" fmla="*/ 2214854 h 6335894"/>
              <a:gd name="connsiteX40-741" fmla="*/ 3525085 w 3527061"/>
              <a:gd name="connsiteY40-742" fmla="*/ 2125841 h 6335894"/>
              <a:gd name="connsiteX41-743" fmla="*/ 3266139 w 3527061"/>
              <a:gd name="connsiteY41-744" fmla="*/ 2376694 h 6335894"/>
              <a:gd name="connsiteX42-745" fmla="*/ 2570224 w 3527061"/>
              <a:gd name="connsiteY42-746" fmla="*/ 2570903 h 6335894"/>
              <a:gd name="connsiteX43-747" fmla="*/ 2149439 w 3527061"/>
              <a:gd name="connsiteY43-748" fmla="*/ 2748928 h 6335894"/>
              <a:gd name="connsiteX44-749" fmla="*/ 2853446 w 3527061"/>
              <a:gd name="connsiteY44-750" fmla="*/ 2757020 h 6335894"/>
              <a:gd name="connsiteX45-751" fmla="*/ 3152851 w 3527061"/>
              <a:gd name="connsiteY45-752" fmla="*/ 2886493 h 6335894"/>
              <a:gd name="connsiteX46-753" fmla="*/ 2513580 w 3527061"/>
              <a:gd name="connsiteY46-754" fmla="*/ 3040241 h 6335894"/>
              <a:gd name="connsiteX47-755" fmla="*/ 1809573 w 3527061"/>
              <a:gd name="connsiteY47-756" fmla="*/ 3258726 h 6335894"/>
              <a:gd name="connsiteX48-757" fmla="*/ 2465028 w 3527061"/>
              <a:gd name="connsiteY48-758" fmla="*/ 3258726 h 6335894"/>
              <a:gd name="connsiteX49-759" fmla="*/ 2991010 w 3527061"/>
              <a:gd name="connsiteY49-760" fmla="*/ 3307279 h 6335894"/>
              <a:gd name="connsiteX50-761" fmla="*/ 2683513 w 3527061"/>
              <a:gd name="connsiteY50-762" fmla="*/ 3469119 h 6335894"/>
              <a:gd name="connsiteX51-763" fmla="*/ 2246543 w 3527061"/>
              <a:gd name="connsiteY51-764" fmla="*/ 3784709 h 6335894"/>
              <a:gd name="connsiteX52-765" fmla="*/ 1906677 w 3527061"/>
              <a:gd name="connsiteY52-766" fmla="*/ 3825169 h 6335894"/>
              <a:gd name="connsiteX53-767" fmla="*/ 2529764 w 3527061"/>
              <a:gd name="connsiteY53-768" fmla="*/ 3962733 h 6335894"/>
              <a:gd name="connsiteX54-769" fmla="*/ 2117070 w 3527061"/>
              <a:gd name="connsiteY54-770" fmla="*/ 4156942 h 6335894"/>
              <a:gd name="connsiteX55-771" fmla="*/ 1850033 w 3527061"/>
              <a:gd name="connsiteY55-772" fmla="*/ 4124574 h 6335894"/>
              <a:gd name="connsiteX56-773" fmla="*/ 2084702 w 3527061"/>
              <a:gd name="connsiteY56-774" fmla="*/ 4343059 h 6335894"/>
              <a:gd name="connsiteX57-775" fmla="*/ 2222267 w 3527061"/>
              <a:gd name="connsiteY57-776" fmla="*/ 4488716 h 6335894"/>
              <a:gd name="connsiteX58-777" fmla="*/ 1930954 w 3527061"/>
              <a:gd name="connsiteY58-778" fmla="*/ 4496808 h 6335894"/>
              <a:gd name="connsiteX59-779" fmla="*/ 1858125 w 3527061"/>
              <a:gd name="connsiteY59-780" fmla="*/ 4658648 h 6335894"/>
              <a:gd name="connsiteX60-781" fmla="*/ 1404971 w 3527061"/>
              <a:gd name="connsiteY60-782" fmla="*/ 4407795 h 6335894"/>
              <a:gd name="connsiteX61-783" fmla="*/ 1340235 w 3527061"/>
              <a:gd name="connsiteY61-784" fmla="*/ 4084114 h 6335894"/>
              <a:gd name="connsiteX62-785" fmla="*/ 1194578 w 3527061"/>
              <a:gd name="connsiteY62-786" fmla="*/ 4011286 h 6335894"/>
              <a:gd name="connsiteX63-787" fmla="*/ 166890 w 3527061"/>
              <a:gd name="connsiteY63-788" fmla="*/ 6082847 h 6335894"/>
              <a:gd name="connsiteX64-789" fmla="*/ 94062 w 3527061"/>
              <a:gd name="connsiteY64-790" fmla="*/ 6058571 h 6335894"/>
              <a:gd name="connsiteX65-791" fmla="*/ 1040830 w 3527061"/>
              <a:gd name="connsiteY65-792" fmla="*/ 4035562 h 6335894"/>
              <a:gd name="connsiteX0-793" fmla="*/ 1040830 w 3527061"/>
              <a:gd name="connsiteY0-794" fmla="*/ 4035562 h 6335894"/>
              <a:gd name="connsiteX1-795" fmla="*/ 903265 w 3527061"/>
              <a:gd name="connsiteY1-796" fmla="*/ 3881813 h 6335894"/>
              <a:gd name="connsiteX2-797" fmla="*/ 498663 w 3527061"/>
              <a:gd name="connsiteY2-798" fmla="*/ 4003194 h 6335894"/>
              <a:gd name="connsiteX3-799" fmla="*/ 433927 w 3527061"/>
              <a:gd name="connsiteY3-800" fmla="*/ 3808985 h 6335894"/>
              <a:gd name="connsiteX4-801" fmla="*/ 199258 w 3527061"/>
              <a:gd name="connsiteY4-802" fmla="*/ 3566224 h 6335894"/>
              <a:gd name="connsiteX5-803" fmla="*/ 555308 w 3527061"/>
              <a:gd name="connsiteY5-804" fmla="*/ 3598592 h 6335894"/>
              <a:gd name="connsiteX6-805" fmla="*/ 126430 w 3527061"/>
              <a:gd name="connsiteY6-806" fmla="*/ 3040241 h 6335894"/>
              <a:gd name="connsiteX7-807" fmla="*/ 522939 w 3527061"/>
              <a:gd name="connsiteY7-808" fmla="*/ 3202082 h 6335894"/>
              <a:gd name="connsiteX8-809" fmla="*/ 401559 w 3527061"/>
              <a:gd name="connsiteY8-810" fmla="*/ 2732744 h 6335894"/>
              <a:gd name="connsiteX9-811" fmla="*/ 887081 w 3527061"/>
              <a:gd name="connsiteY9-812" fmla="*/ 3104978 h 6335894"/>
              <a:gd name="connsiteX10-813" fmla="*/ 595768 w 3527061"/>
              <a:gd name="connsiteY10-814" fmla="*/ 2376694 h 6335894"/>
              <a:gd name="connsiteX11-815" fmla="*/ 1218854 w 3527061"/>
              <a:gd name="connsiteY11-816" fmla="*/ 2975505 h 6335894"/>
              <a:gd name="connsiteX12-817" fmla="*/ 959909 w 3527061"/>
              <a:gd name="connsiteY12-818" fmla="*/ 2020645 h 6335894"/>
              <a:gd name="connsiteX13-819" fmla="*/ 1040830 w 3527061"/>
              <a:gd name="connsiteY13-820" fmla="*/ 1664595 h 6335894"/>
              <a:gd name="connsiteX14-821" fmla="*/ 1453523 w 3527061"/>
              <a:gd name="connsiteY14-822" fmla="*/ 2570903 h 6335894"/>
              <a:gd name="connsiteX15-823" fmla="*/ 1582996 w 3527061"/>
              <a:gd name="connsiteY15-824" fmla="*/ 2740836 h 6335894"/>
              <a:gd name="connsiteX16-825" fmla="*/ 1388787 w 3527061"/>
              <a:gd name="connsiteY16-826" fmla="*/ 2158210 h 6335894"/>
              <a:gd name="connsiteX17-827" fmla="*/ 1291683 w 3527061"/>
              <a:gd name="connsiteY17-828" fmla="*/ 1300454 h 6335894"/>
              <a:gd name="connsiteX18-829" fmla="*/ 1445431 w 3527061"/>
              <a:gd name="connsiteY18-830" fmla="*/ 1179073 h 6335894"/>
              <a:gd name="connsiteX19-831" fmla="*/ 1680100 w 3527061"/>
              <a:gd name="connsiteY19-832" fmla="*/ 1858804 h 6335894"/>
              <a:gd name="connsiteX20-833" fmla="*/ 1866217 w 3527061"/>
              <a:gd name="connsiteY20-834" fmla="*/ 2012553 h 6335894"/>
              <a:gd name="connsiteX21-835" fmla="*/ 1841941 w 3527061"/>
              <a:gd name="connsiteY21-836" fmla="*/ 1324730 h 6335894"/>
              <a:gd name="connsiteX22-837" fmla="*/ 1971414 w 3527061"/>
              <a:gd name="connsiteY22-838" fmla="*/ 968680 h 6335894"/>
              <a:gd name="connsiteX23-839" fmla="*/ 2117070 w 3527061"/>
              <a:gd name="connsiteY23-840" fmla="*/ 1373282 h 6335894"/>
              <a:gd name="connsiteX24-841" fmla="*/ 2230359 w 3527061"/>
              <a:gd name="connsiteY24-842" fmla="*/ 1567491 h 6335894"/>
              <a:gd name="connsiteX25-843" fmla="*/ 2335555 w 3527061"/>
              <a:gd name="connsiteY25-844" fmla="*/ 1308546 h 6335894"/>
              <a:gd name="connsiteX26-845" fmla="*/ 2416476 w 3527061"/>
              <a:gd name="connsiteY26-846" fmla="*/ 734011 h 6335894"/>
              <a:gd name="connsiteX27-847" fmla="*/ 2651145 w 3527061"/>
              <a:gd name="connsiteY27-848" fmla="*/ 685459 h 6335894"/>
              <a:gd name="connsiteX28-849" fmla="*/ 3160943 w 3527061"/>
              <a:gd name="connsiteY28-850" fmla="*/ 127109 h 6335894"/>
              <a:gd name="connsiteX29-851" fmla="*/ 3371336 w 3527061"/>
              <a:gd name="connsiteY29-852" fmla="*/ 30004 h 6335894"/>
              <a:gd name="connsiteX30-853" fmla="*/ 3387520 w 3527061"/>
              <a:gd name="connsiteY30-854" fmla="*/ 539802 h 6335894"/>
              <a:gd name="connsiteX31-855" fmla="*/ 3096207 w 3527061"/>
              <a:gd name="connsiteY31-856" fmla="*/ 1138613 h 6335894"/>
              <a:gd name="connsiteX32-857" fmla="*/ 2812985 w 3527061"/>
              <a:gd name="connsiteY32-858" fmla="*/ 1527031 h 6335894"/>
              <a:gd name="connsiteX33-859" fmla="*/ 2877722 w 3527061"/>
              <a:gd name="connsiteY33-860" fmla="*/ 1664595 h 6335894"/>
              <a:gd name="connsiteX34-861" fmla="*/ 3209495 w 3527061"/>
              <a:gd name="connsiteY34-862" fmla="*/ 1599859 h 6335894"/>
              <a:gd name="connsiteX35-863" fmla="*/ 3508900 w 3527061"/>
              <a:gd name="connsiteY35-864" fmla="*/ 1413742 h 6335894"/>
              <a:gd name="connsiteX36-865" fmla="*/ 3322784 w 3527061"/>
              <a:gd name="connsiteY36-866" fmla="*/ 1753608 h 6335894"/>
              <a:gd name="connsiteX37-867" fmla="*/ 2554040 w 3527061"/>
              <a:gd name="connsiteY37-868" fmla="*/ 2133933 h 6335894"/>
              <a:gd name="connsiteX38-869" fmla="*/ 2303187 w 3527061"/>
              <a:gd name="connsiteY38-870" fmla="*/ 2279590 h 6335894"/>
              <a:gd name="connsiteX39-871" fmla="*/ 3152851 w 3527061"/>
              <a:gd name="connsiteY39-872" fmla="*/ 2214854 h 6335894"/>
              <a:gd name="connsiteX40-873" fmla="*/ 3525085 w 3527061"/>
              <a:gd name="connsiteY40-874" fmla="*/ 2125841 h 6335894"/>
              <a:gd name="connsiteX41-875" fmla="*/ 3266139 w 3527061"/>
              <a:gd name="connsiteY41-876" fmla="*/ 2376694 h 6335894"/>
              <a:gd name="connsiteX42-877" fmla="*/ 2570224 w 3527061"/>
              <a:gd name="connsiteY42-878" fmla="*/ 2570903 h 6335894"/>
              <a:gd name="connsiteX43-879" fmla="*/ 2149439 w 3527061"/>
              <a:gd name="connsiteY43-880" fmla="*/ 2748928 h 6335894"/>
              <a:gd name="connsiteX44-881" fmla="*/ 2853446 w 3527061"/>
              <a:gd name="connsiteY44-882" fmla="*/ 2757020 h 6335894"/>
              <a:gd name="connsiteX45-883" fmla="*/ 3152851 w 3527061"/>
              <a:gd name="connsiteY45-884" fmla="*/ 2886493 h 6335894"/>
              <a:gd name="connsiteX46-885" fmla="*/ 2513580 w 3527061"/>
              <a:gd name="connsiteY46-886" fmla="*/ 3040241 h 6335894"/>
              <a:gd name="connsiteX47-887" fmla="*/ 1809573 w 3527061"/>
              <a:gd name="connsiteY47-888" fmla="*/ 3258726 h 6335894"/>
              <a:gd name="connsiteX48-889" fmla="*/ 2465028 w 3527061"/>
              <a:gd name="connsiteY48-890" fmla="*/ 3258726 h 6335894"/>
              <a:gd name="connsiteX49-891" fmla="*/ 2991010 w 3527061"/>
              <a:gd name="connsiteY49-892" fmla="*/ 3307279 h 6335894"/>
              <a:gd name="connsiteX50-893" fmla="*/ 2683513 w 3527061"/>
              <a:gd name="connsiteY50-894" fmla="*/ 3469119 h 6335894"/>
              <a:gd name="connsiteX51-895" fmla="*/ 2246543 w 3527061"/>
              <a:gd name="connsiteY51-896" fmla="*/ 3784709 h 6335894"/>
              <a:gd name="connsiteX52-897" fmla="*/ 1906677 w 3527061"/>
              <a:gd name="connsiteY52-898" fmla="*/ 3825169 h 6335894"/>
              <a:gd name="connsiteX53-899" fmla="*/ 2529764 w 3527061"/>
              <a:gd name="connsiteY53-900" fmla="*/ 3962733 h 6335894"/>
              <a:gd name="connsiteX54-901" fmla="*/ 2117070 w 3527061"/>
              <a:gd name="connsiteY54-902" fmla="*/ 4156942 h 6335894"/>
              <a:gd name="connsiteX55-903" fmla="*/ 1850033 w 3527061"/>
              <a:gd name="connsiteY55-904" fmla="*/ 4124574 h 6335894"/>
              <a:gd name="connsiteX56-905" fmla="*/ 2084702 w 3527061"/>
              <a:gd name="connsiteY56-906" fmla="*/ 4343059 h 6335894"/>
              <a:gd name="connsiteX57-907" fmla="*/ 2222267 w 3527061"/>
              <a:gd name="connsiteY57-908" fmla="*/ 4488716 h 6335894"/>
              <a:gd name="connsiteX58-909" fmla="*/ 1930954 w 3527061"/>
              <a:gd name="connsiteY58-910" fmla="*/ 4496808 h 6335894"/>
              <a:gd name="connsiteX59-911" fmla="*/ 1858125 w 3527061"/>
              <a:gd name="connsiteY59-912" fmla="*/ 4658648 h 6335894"/>
              <a:gd name="connsiteX60-913" fmla="*/ 1404971 w 3527061"/>
              <a:gd name="connsiteY60-914" fmla="*/ 4407795 h 6335894"/>
              <a:gd name="connsiteX61-915" fmla="*/ 1340235 w 3527061"/>
              <a:gd name="connsiteY61-916" fmla="*/ 4084114 h 6335894"/>
              <a:gd name="connsiteX62-917" fmla="*/ 1170302 w 3527061"/>
              <a:gd name="connsiteY62-918" fmla="*/ 4051746 h 6335894"/>
              <a:gd name="connsiteX63-919" fmla="*/ 166890 w 3527061"/>
              <a:gd name="connsiteY63-920" fmla="*/ 6082847 h 6335894"/>
              <a:gd name="connsiteX64-921" fmla="*/ 94062 w 3527061"/>
              <a:gd name="connsiteY64-922" fmla="*/ 6058571 h 6335894"/>
              <a:gd name="connsiteX65-923" fmla="*/ 1040830 w 3527061"/>
              <a:gd name="connsiteY65-924" fmla="*/ 4035562 h 6335894"/>
              <a:gd name="connsiteX0-925" fmla="*/ 1040830 w 3527061"/>
              <a:gd name="connsiteY0-926" fmla="*/ 4035562 h 6335894"/>
              <a:gd name="connsiteX1-927" fmla="*/ 903265 w 3527061"/>
              <a:gd name="connsiteY1-928" fmla="*/ 3881813 h 6335894"/>
              <a:gd name="connsiteX2-929" fmla="*/ 498663 w 3527061"/>
              <a:gd name="connsiteY2-930" fmla="*/ 4003194 h 6335894"/>
              <a:gd name="connsiteX3-931" fmla="*/ 433927 w 3527061"/>
              <a:gd name="connsiteY3-932" fmla="*/ 3808985 h 6335894"/>
              <a:gd name="connsiteX4-933" fmla="*/ 199258 w 3527061"/>
              <a:gd name="connsiteY4-934" fmla="*/ 3566224 h 6335894"/>
              <a:gd name="connsiteX5-935" fmla="*/ 555308 w 3527061"/>
              <a:gd name="connsiteY5-936" fmla="*/ 3598592 h 6335894"/>
              <a:gd name="connsiteX6-937" fmla="*/ 126430 w 3527061"/>
              <a:gd name="connsiteY6-938" fmla="*/ 3040241 h 6335894"/>
              <a:gd name="connsiteX7-939" fmla="*/ 522939 w 3527061"/>
              <a:gd name="connsiteY7-940" fmla="*/ 3202082 h 6335894"/>
              <a:gd name="connsiteX8-941" fmla="*/ 401559 w 3527061"/>
              <a:gd name="connsiteY8-942" fmla="*/ 2732744 h 6335894"/>
              <a:gd name="connsiteX9-943" fmla="*/ 887081 w 3527061"/>
              <a:gd name="connsiteY9-944" fmla="*/ 3104978 h 6335894"/>
              <a:gd name="connsiteX10-945" fmla="*/ 595768 w 3527061"/>
              <a:gd name="connsiteY10-946" fmla="*/ 2376694 h 6335894"/>
              <a:gd name="connsiteX11-947" fmla="*/ 1218854 w 3527061"/>
              <a:gd name="connsiteY11-948" fmla="*/ 2975505 h 6335894"/>
              <a:gd name="connsiteX12-949" fmla="*/ 959909 w 3527061"/>
              <a:gd name="connsiteY12-950" fmla="*/ 2020645 h 6335894"/>
              <a:gd name="connsiteX13-951" fmla="*/ 1040830 w 3527061"/>
              <a:gd name="connsiteY13-952" fmla="*/ 1664595 h 6335894"/>
              <a:gd name="connsiteX14-953" fmla="*/ 1453523 w 3527061"/>
              <a:gd name="connsiteY14-954" fmla="*/ 2570903 h 6335894"/>
              <a:gd name="connsiteX15-955" fmla="*/ 1582996 w 3527061"/>
              <a:gd name="connsiteY15-956" fmla="*/ 2740836 h 6335894"/>
              <a:gd name="connsiteX16-957" fmla="*/ 1388787 w 3527061"/>
              <a:gd name="connsiteY16-958" fmla="*/ 2158210 h 6335894"/>
              <a:gd name="connsiteX17-959" fmla="*/ 1291683 w 3527061"/>
              <a:gd name="connsiteY17-960" fmla="*/ 1300454 h 6335894"/>
              <a:gd name="connsiteX18-961" fmla="*/ 1445431 w 3527061"/>
              <a:gd name="connsiteY18-962" fmla="*/ 1179073 h 6335894"/>
              <a:gd name="connsiteX19-963" fmla="*/ 1680100 w 3527061"/>
              <a:gd name="connsiteY19-964" fmla="*/ 1858804 h 6335894"/>
              <a:gd name="connsiteX20-965" fmla="*/ 1866217 w 3527061"/>
              <a:gd name="connsiteY20-966" fmla="*/ 2012553 h 6335894"/>
              <a:gd name="connsiteX21-967" fmla="*/ 1841941 w 3527061"/>
              <a:gd name="connsiteY21-968" fmla="*/ 1324730 h 6335894"/>
              <a:gd name="connsiteX22-969" fmla="*/ 1971414 w 3527061"/>
              <a:gd name="connsiteY22-970" fmla="*/ 968680 h 6335894"/>
              <a:gd name="connsiteX23-971" fmla="*/ 2117070 w 3527061"/>
              <a:gd name="connsiteY23-972" fmla="*/ 1373282 h 6335894"/>
              <a:gd name="connsiteX24-973" fmla="*/ 2230359 w 3527061"/>
              <a:gd name="connsiteY24-974" fmla="*/ 1567491 h 6335894"/>
              <a:gd name="connsiteX25-975" fmla="*/ 2335555 w 3527061"/>
              <a:gd name="connsiteY25-976" fmla="*/ 1308546 h 6335894"/>
              <a:gd name="connsiteX26-977" fmla="*/ 2416476 w 3527061"/>
              <a:gd name="connsiteY26-978" fmla="*/ 734011 h 6335894"/>
              <a:gd name="connsiteX27-979" fmla="*/ 2651145 w 3527061"/>
              <a:gd name="connsiteY27-980" fmla="*/ 685459 h 6335894"/>
              <a:gd name="connsiteX28-981" fmla="*/ 3160943 w 3527061"/>
              <a:gd name="connsiteY28-982" fmla="*/ 127109 h 6335894"/>
              <a:gd name="connsiteX29-983" fmla="*/ 3371336 w 3527061"/>
              <a:gd name="connsiteY29-984" fmla="*/ 30004 h 6335894"/>
              <a:gd name="connsiteX30-985" fmla="*/ 3387520 w 3527061"/>
              <a:gd name="connsiteY30-986" fmla="*/ 539802 h 6335894"/>
              <a:gd name="connsiteX31-987" fmla="*/ 3096207 w 3527061"/>
              <a:gd name="connsiteY31-988" fmla="*/ 1138613 h 6335894"/>
              <a:gd name="connsiteX32-989" fmla="*/ 2812985 w 3527061"/>
              <a:gd name="connsiteY32-990" fmla="*/ 1527031 h 6335894"/>
              <a:gd name="connsiteX33-991" fmla="*/ 2877722 w 3527061"/>
              <a:gd name="connsiteY33-992" fmla="*/ 1664595 h 6335894"/>
              <a:gd name="connsiteX34-993" fmla="*/ 3209495 w 3527061"/>
              <a:gd name="connsiteY34-994" fmla="*/ 1599859 h 6335894"/>
              <a:gd name="connsiteX35-995" fmla="*/ 3508900 w 3527061"/>
              <a:gd name="connsiteY35-996" fmla="*/ 1413742 h 6335894"/>
              <a:gd name="connsiteX36-997" fmla="*/ 3322784 w 3527061"/>
              <a:gd name="connsiteY36-998" fmla="*/ 1753608 h 6335894"/>
              <a:gd name="connsiteX37-999" fmla="*/ 2554040 w 3527061"/>
              <a:gd name="connsiteY37-1000" fmla="*/ 2133933 h 6335894"/>
              <a:gd name="connsiteX38-1001" fmla="*/ 2303187 w 3527061"/>
              <a:gd name="connsiteY38-1002" fmla="*/ 2279590 h 6335894"/>
              <a:gd name="connsiteX39-1003" fmla="*/ 3152851 w 3527061"/>
              <a:gd name="connsiteY39-1004" fmla="*/ 2214854 h 6335894"/>
              <a:gd name="connsiteX40-1005" fmla="*/ 3525085 w 3527061"/>
              <a:gd name="connsiteY40-1006" fmla="*/ 2125841 h 6335894"/>
              <a:gd name="connsiteX41-1007" fmla="*/ 3266139 w 3527061"/>
              <a:gd name="connsiteY41-1008" fmla="*/ 2376694 h 6335894"/>
              <a:gd name="connsiteX42-1009" fmla="*/ 2570224 w 3527061"/>
              <a:gd name="connsiteY42-1010" fmla="*/ 2570903 h 6335894"/>
              <a:gd name="connsiteX43-1011" fmla="*/ 2149439 w 3527061"/>
              <a:gd name="connsiteY43-1012" fmla="*/ 2748928 h 6335894"/>
              <a:gd name="connsiteX44-1013" fmla="*/ 2853446 w 3527061"/>
              <a:gd name="connsiteY44-1014" fmla="*/ 2757020 h 6335894"/>
              <a:gd name="connsiteX45-1015" fmla="*/ 3152851 w 3527061"/>
              <a:gd name="connsiteY45-1016" fmla="*/ 2886493 h 6335894"/>
              <a:gd name="connsiteX46-1017" fmla="*/ 2513580 w 3527061"/>
              <a:gd name="connsiteY46-1018" fmla="*/ 3040241 h 6335894"/>
              <a:gd name="connsiteX47-1019" fmla="*/ 1809573 w 3527061"/>
              <a:gd name="connsiteY47-1020" fmla="*/ 3258726 h 6335894"/>
              <a:gd name="connsiteX48-1021" fmla="*/ 2465028 w 3527061"/>
              <a:gd name="connsiteY48-1022" fmla="*/ 3258726 h 6335894"/>
              <a:gd name="connsiteX49-1023" fmla="*/ 2991010 w 3527061"/>
              <a:gd name="connsiteY49-1024" fmla="*/ 3307279 h 6335894"/>
              <a:gd name="connsiteX50-1025" fmla="*/ 2683513 w 3527061"/>
              <a:gd name="connsiteY50-1026" fmla="*/ 3469119 h 6335894"/>
              <a:gd name="connsiteX51-1027" fmla="*/ 2246543 w 3527061"/>
              <a:gd name="connsiteY51-1028" fmla="*/ 3784709 h 6335894"/>
              <a:gd name="connsiteX52-1029" fmla="*/ 1906677 w 3527061"/>
              <a:gd name="connsiteY52-1030" fmla="*/ 3825169 h 6335894"/>
              <a:gd name="connsiteX53-1031" fmla="*/ 2529764 w 3527061"/>
              <a:gd name="connsiteY53-1032" fmla="*/ 3962733 h 6335894"/>
              <a:gd name="connsiteX54-1033" fmla="*/ 2117070 w 3527061"/>
              <a:gd name="connsiteY54-1034" fmla="*/ 4156942 h 6335894"/>
              <a:gd name="connsiteX55-1035" fmla="*/ 1850033 w 3527061"/>
              <a:gd name="connsiteY55-1036" fmla="*/ 4124574 h 6335894"/>
              <a:gd name="connsiteX56-1037" fmla="*/ 2084702 w 3527061"/>
              <a:gd name="connsiteY56-1038" fmla="*/ 4343059 h 6335894"/>
              <a:gd name="connsiteX57-1039" fmla="*/ 2222267 w 3527061"/>
              <a:gd name="connsiteY57-1040" fmla="*/ 4488716 h 6335894"/>
              <a:gd name="connsiteX58-1041" fmla="*/ 1930954 w 3527061"/>
              <a:gd name="connsiteY58-1042" fmla="*/ 4496808 h 6335894"/>
              <a:gd name="connsiteX59-1043" fmla="*/ 1858125 w 3527061"/>
              <a:gd name="connsiteY59-1044" fmla="*/ 4658648 h 6335894"/>
              <a:gd name="connsiteX60-1045" fmla="*/ 1404971 w 3527061"/>
              <a:gd name="connsiteY60-1046" fmla="*/ 4407795 h 6335894"/>
              <a:gd name="connsiteX61-1047" fmla="*/ 1340235 w 3527061"/>
              <a:gd name="connsiteY61-1048" fmla="*/ 4084114 h 6335894"/>
              <a:gd name="connsiteX62-1049" fmla="*/ 1170302 w 3527061"/>
              <a:gd name="connsiteY62-1050" fmla="*/ 4051746 h 6335894"/>
              <a:gd name="connsiteX63-1051" fmla="*/ 166890 w 3527061"/>
              <a:gd name="connsiteY63-1052" fmla="*/ 6082847 h 6335894"/>
              <a:gd name="connsiteX64-1053" fmla="*/ 94062 w 3527061"/>
              <a:gd name="connsiteY64-1054" fmla="*/ 6058571 h 6335894"/>
              <a:gd name="connsiteX65-1055" fmla="*/ 1040830 w 3527061"/>
              <a:gd name="connsiteY65-1056" fmla="*/ 4035562 h 6335894"/>
              <a:gd name="connsiteX0-1057" fmla="*/ 1040830 w 3527061"/>
              <a:gd name="connsiteY0-1058" fmla="*/ 4035562 h 6335894"/>
              <a:gd name="connsiteX1-1059" fmla="*/ 903265 w 3527061"/>
              <a:gd name="connsiteY1-1060" fmla="*/ 3881813 h 6335894"/>
              <a:gd name="connsiteX2-1061" fmla="*/ 498663 w 3527061"/>
              <a:gd name="connsiteY2-1062" fmla="*/ 4003194 h 6335894"/>
              <a:gd name="connsiteX3-1063" fmla="*/ 433927 w 3527061"/>
              <a:gd name="connsiteY3-1064" fmla="*/ 3808985 h 6335894"/>
              <a:gd name="connsiteX4-1065" fmla="*/ 199258 w 3527061"/>
              <a:gd name="connsiteY4-1066" fmla="*/ 3566224 h 6335894"/>
              <a:gd name="connsiteX5-1067" fmla="*/ 555308 w 3527061"/>
              <a:gd name="connsiteY5-1068" fmla="*/ 3598592 h 6335894"/>
              <a:gd name="connsiteX6-1069" fmla="*/ 126430 w 3527061"/>
              <a:gd name="connsiteY6-1070" fmla="*/ 3040241 h 6335894"/>
              <a:gd name="connsiteX7-1071" fmla="*/ 522939 w 3527061"/>
              <a:gd name="connsiteY7-1072" fmla="*/ 3202082 h 6335894"/>
              <a:gd name="connsiteX8-1073" fmla="*/ 401559 w 3527061"/>
              <a:gd name="connsiteY8-1074" fmla="*/ 2732744 h 6335894"/>
              <a:gd name="connsiteX9-1075" fmla="*/ 887081 w 3527061"/>
              <a:gd name="connsiteY9-1076" fmla="*/ 3104978 h 6335894"/>
              <a:gd name="connsiteX10-1077" fmla="*/ 595768 w 3527061"/>
              <a:gd name="connsiteY10-1078" fmla="*/ 2376694 h 6335894"/>
              <a:gd name="connsiteX11-1079" fmla="*/ 1218854 w 3527061"/>
              <a:gd name="connsiteY11-1080" fmla="*/ 2975505 h 6335894"/>
              <a:gd name="connsiteX12-1081" fmla="*/ 959909 w 3527061"/>
              <a:gd name="connsiteY12-1082" fmla="*/ 2020645 h 6335894"/>
              <a:gd name="connsiteX13-1083" fmla="*/ 1040830 w 3527061"/>
              <a:gd name="connsiteY13-1084" fmla="*/ 1664595 h 6335894"/>
              <a:gd name="connsiteX14-1085" fmla="*/ 1453523 w 3527061"/>
              <a:gd name="connsiteY14-1086" fmla="*/ 2570903 h 6335894"/>
              <a:gd name="connsiteX15-1087" fmla="*/ 1582996 w 3527061"/>
              <a:gd name="connsiteY15-1088" fmla="*/ 2740836 h 6335894"/>
              <a:gd name="connsiteX16-1089" fmla="*/ 1388787 w 3527061"/>
              <a:gd name="connsiteY16-1090" fmla="*/ 2158210 h 6335894"/>
              <a:gd name="connsiteX17-1091" fmla="*/ 1291683 w 3527061"/>
              <a:gd name="connsiteY17-1092" fmla="*/ 1300454 h 6335894"/>
              <a:gd name="connsiteX18-1093" fmla="*/ 1445431 w 3527061"/>
              <a:gd name="connsiteY18-1094" fmla="*/ 1179073 h 6335894"/>
              <a:gd name="connsiteX19-1095" fmla="*/ 1680100 w 3527061"/>
              <a:gd name="connsiteY19-1096" fmla="*/ 1858804 h 6335894"/>
              <a:gd name="connsiteX20-1097" fmla="*/ 1866217 w 3527061"/>
              <a:gd name="connsiteY20-1098" fmla="*/ 2012553 h 6335894"/>
              <a:gd name="connsiteX21-1099" fmla="*/ 1841941 w 3527061"/>
              <a:gd name="connsiteY21-1100" fmla="*/ 1324730 h 6335894"/>
              <a:gd name="connsiteX22-1101" fmla="*/ 1971414 w 3527061"/>
              <a:gd name="connsiteY22-1102" fmla="*/ 968680 h 6335894"/>
              <a:gd name="connsiteX23-1103" fmla="*/ 2117070 w 3527061"/>
              <a:gd name="connsiteY23-1104" fmla="*/ 1373282 h 6335894"/>
              <a:gd name="connsiteX24-1105" fmla="*/ 2230359 w 3527061"/>
              <a:gd name="connsiteY24-1106" fmla="*/ 1567491 h 6335894"/>
              <a:gd name="connsiteX25-1107" fmla="*/ 2335555 w 3527061"/>
              <a:gd name="connsiteY25-1108" fmla="*/ 1308546 h 6335894"/>
              <a:gd name="connsiteX26-1109" fmla="*/ 2416476 w 3527061"/>
              <a:gd name="connsiteY26-1110" fmla="*/ 734011 h 6335894"/>
              <a:gd name="connsiteX27-1111" fmla="*/ 2651145 w 3527061"/>
              <a:gd name="connsiteY27-1112" fmla="*/ 685459 h 6335894"/>
              <a:gd name="connsiteX28-1113" fmla="*/ 3160943 w 3527061"/>
              <a:gd name="connsiteY28-1114" fmla="*/ 127109 h 6335894"/>
              <a:gd name="connsiteX29-1115" fmla="*/ 3371336 w 3527061"/>
              <a:gd name="connsiteY29-1116" fmla="*/ 30004 h 6335894"/>
              <a:gd name="connsiteX30-1117" fmla="*/ 3387520 w 3527061"/>
              <a:gd name="connsiteY30-1118" fmla="*/ 539802 h 6335894"/>
              <a:gd name="connsiteX31-1119" fmla="*/ 3096207 w 3527061"/>
              <a:gd name="connsiteY31-1120" fmla="*/ 1138613 h 6335894"/>
              <a:gd name="connsiteX32-1121" fmla="*/ 2812985 w 3527061"/>
              <a:gd name="connsiteY32-1122" fmla="*/ 1527031 h 6335894"/>
              <a:gd name="connsiteX33-1123" fmla="*/ 2877722 w 3527061"/>
              <a:gd name="connsiteY33-1124" fmla="*/ 1664595 h 6335894"/>
              <a:gd name="connsiteX34-1125" fmla="*/ 3209495 w 3527061"/>
              <a:gd name="connsiteY34-1126" fmla="*/ 1599859 h 6335894"/>
              <a:gd name="connsiteX35-1127" fmla="*/ 3508900 w 3527061"/>
              <a:gd name="connsiteY35-1128" fmla="*/ 1413742 h 6335894"/>
              <a:gd name="connsiteX36-1129" fmla="*/ 3322784 w 3527061"/>
              <a:gd name="connsiteY36-1130" fmla="*/ 1753608 h 6335894"/>
              <a:gd name="connsiteX37-1131" fmla="*/ 2554040 w 3527061"/>
              <a:gd name="connsiteY37-1132" fmla="*/ 2133933 h 6335894"/>
              <a:gd name="connsiteX38-1133" fmla="*/ 2303187 w 3527061"/>
              <a:gd name="connsiteY38-1134" fmla="*/ 2279590 h 6335894"/>
              <a:gd name="connsiteX39-1135" fmla="*/ 3152851 w 3527061"/>
              <a:gd name="connsiteY39-1136" fmla="*/ 2214854 h 6335894"/>
              <a:gd name="connsiteX40-1137" fmla="*/ 3525085 w 3527061"/>
              <a:gd name="connsiteY40-1138" fmla="*/ 2125841 h 6335894"/>
              <a:gd name="connsiteX41-1139" fmla="*/ 3266139 w 3527061"/>
              <a:gd name="connsiteY41-1140" fmla="*/ 2376694 h 6335894"/>
              <a:gd name="connsiteX42-1141" fmla="*/ 2570224 w 3527061"/>
              <a:gd name="connsiteY42-1142" fmla="*/ 2570903 h 6335894"/>
              <a:gd name="connsiteX43-1143" fmla="*/ 2149439 w 3527061"/>
              <a:gd name="connsiteY43-1144" fmla="*/ 2748928 h 6335894"/>
              <a:gd name="connsiteX44-1145" fmla="*/ 2853446 w 3527061"/>
              <a:gd name="connsiteY44-1146" fmla="*/ 2757020 h 6335894"/>
              <a:gd name="connsiteX45-1147" fmla="*/ 3152851 w 3527061"/>
              <a:gd name="connsiteY45-1148" fmla="*/ 2886493 h 6335894"/>
              <a:gd name="connsiteX46-1149" fmla="*/ 2513580 w 3527061"/>
              <a:gd name="connsiteY46-1150" fmla="*/ 3040241 h 6335894"/>
              <a:gd name="connsiteX47-1151" fmla="*/ 1809573 w 3527061"/>
              <a:gd name="connsiteY47-1152" fmla="*/ 3258726 h 6335894"/>
              <a:gd name="connsiteX48-1153" fmla="*/ 2465028 w 3527061"/>
              <a:gd name="connsiteY48-1154" fmla="*/ 3258726 h 6335894"/>
              <a:gd name="connsiteX49-1155" fmla="*/ 2991010 w 3527061"/>
              <a:gd name="connsiteY49-1156" fmla="*/ 3307279 h 6335894"/>
              <a:gd name="connsiteX50-1157" fmla="*/ 2683513 w 3527061"/>
              <a:gd name="connsiteY50-1158" fmla="*/ 3469119 h 6335894"/>
              <a:gd name="connsiteX51-1159" fmla="*/ 2246543 w 3527061"/>
              <a:gd name="connsiteY51-1160" fmla="*/ 3784709 h 6335894"/>
              <a:gd name="connsiteX52-1161" fmla="*/ 1906677 w 3527061"/>
              <a:gd name="connsiteY52-1162" fmla="*/ 3825169 h 6335894"/>
              <a:gd name="connsiteX53-1163" fmla="*/ 2529764 w 3527061"/>
              <a:gd name="connsiteY53-1164" fmla="*/ 3962733 h 6335894"/>
              <a:gd name="connsiteX54-1165" fmla="*/ 2117070 w 3527061"/>
              <a:gd name="connsiteY54-1166" fmla="*/ 4156942 h 6335894"/>
              <a:gd name="connsiteX55-1167" fmla="*/ 1850033 w 3527061"/>
              <a:gd name="connsiteY55-1168" fmla="*/ 4124574 h 6335894"/>
              <a:gd name="connsiteX56-1169" fmla="*/ 2084702 w 3527061"/>
              <a:gd name="connsiteY56-1170" fmla="*/ 4343059 h 6335894"/>
              <a:gd name="connsiteX57-1171" fmla="*/ 2222267 w 3527061"/>
              <a:gd name="connsiteY57-1172" fmla="*/ 4488716 h 6335894"/>
              <a:gd name="connsiteX58-1173" fmla="*/ 1930954 w 3527061"/>
              <a:gd name="connsiteY58-1174" fmla="*/ 4496808 h 6335894"/>
              <a:gd name="connsiteX59-1175" fmla="*/ 1858125 w 3527061"/>
              <a:gd name="connsiteY59-1176" fmla="*/ 4658648 h 6335894"/>
              <a:gd name="connsiteX60-1177" fmla="*/ 1404971 w 3527061"/>
              <a:gd name="connsiteY60-1178" fmla="*/ 4407795 h 6335894"/>
              <a:gd name="connsiteX61-1179" fmla="*/ 1340235 w 3527061"/>
              <a:gd name="connsiteY61-1180" fmla="*/ 4084114 h 6335894"/>
              <a:gd name="connsiteX62-1181" fmla="*/ 1170302 w 3527061"/>
              <a:gd name="connsiteY62-1182" fmla="*/ 4051746 h 6335894"/>
              <a:gd name="connsiteX63-1183" fmla="*/ 166890 w 3527061"/>
              <a:gd name="connsiteY63-1184" fmla="*/ 6082847 h 6335894"/>
              <a:gd name="connsiteX64-1185" fmla="*/ 94062 w 3527061"/>
              <a:gd name="connsiteY64-1186" fmla="*/ 6058571 h 6335894"/>
              <a:gd name="connsiteX65-1187" fmla="*/ 1040830 w 3527061"/>
              <a:gd name="connsiteY65-1188" fmla="*/ 4035562 h 6335894"/>
              <a:gd name="connsiteX0-1189" fmla="*/ 1040830 w 3527061"/>
              <a:gd name="connsiteY0-1190" fmla="*/ 4035562 h 6335894"/>
              <a:gd name="connsiteX1-1191" fmla="*/ 903265 w 3527061"/>
              <a:gd name="connsiteY1-1192" fmla="*/ 3881813 h 6335894"/>
              <a:gd name="connsiteX2-1193" fmla="*/ 498663 w 3527061"/>
              <a:gd name="connsiteY2-1194" fmla="*/ 4003194 h 6335894"/>
              <a:gd name="connsiteX3-1195" fmla="*/ 433927 w 3527061"/>
              <a:gd name="connsiteY3-1196" fmla="*/ 3808985 h 6335894"/>
              <a:gd name="connsiteX4-1197" fmla="*/ 199258 w 3527061"/>
              <a:gd name="connsiteY4-1198" fmla="*/ 3566224 h 6335894"/>
              <a:gd name="connsiteX5-1199" fmla="*/ 555308 w 3527061"/>
              <a:gd name="connsiteY5-1200" fmla="*/ 3598592 h 6335894"/>
              <a:gd name="connsiteX6-1201" fmla="*/ 126430 w 3527061"/>
              <a:gd name="connsiteY6-1202" fmla="*/ 3040241 h 6335894"/>
              <a:gd name="connsiteX7-1203" fmla="*/ 522939 w 3527061"/>
              <a:gd name="connsiteY7-1204" fmla="*/ 3202082 h 6335894"/>
              <a:gd name="connsiteX8-1205" fmla="*/ 401559 w 3527061"/>
              <a:gd name="connsiteY8-1206" fmla="*/ 2732744 h 6335894"/>
              <a:gd name="connsiteX9-1207" fmla="*/ 887081 w 3527061"/>
              <a:gd name="connsiteY9-1208" fmla="*/ 3104978 h 6335894"/>
              <a:gd name="connsiteX10-1209" fmla="*/ 595768 w 3527061"/>
              <a:gd name="connsiteY10-1210" fmla="*/ 2376694 h 6335894"/>
              <a:gd name="connsiteX11-1211" fmla="*/ 1218854 w 3527061"/>
              <a:gd name="connsiteY11-1212" fmla="*/ 2975505 h 6335894"/>
              <a:gd name="connsiteX12-1213" fmla="*/ 959909 w 3527061"/>
              <a:gd name="connsiteY12-1214" fmla="*/ 2020645 h 6335894"/>
              <a:gd name="connsiteX13-1215" fmla="*/ 1040830 w 3527061"/>
              <a:gd name="connsiteY13-1216" fmla="*/ 1664595 h 6335894"/>
              <a:gd name="connsiteX14-1217" fmla="*/ 1453523 w 3527061"/>
              <a:gd name="connsiteY14-1218" fmla="*/ 2570903 h 6335894"/>
              <a:gd name="connsiteX15-1219" fmla="*/ 1582996 w 3527061"/>
              <a:gd name="connsiteY15-1220" fmla="*/ 2740836 h 6335894"/>
              <a:gd name="connsiteX16-1221" fmla="*/ 1388787 w 3527061"/>
              <a:gd name="connsiteY16-1222" fmla="*/ 2158210 h 6335894"/>
              <a:gd name="connsiteX17-1223" fmla="*/ 1291683 w 3527061"/>
              <a:gd name="connsiteY17-1224" fmla="*/ 1300454 h 6335894"/>
              <a:gd name="connsiteX18-1225" fmla="*/ 1445431 w 3527061"/>
              <a:gd name="connsiteY18-1226" fmla="*/ 1179073 h 6335894"/>
              <a:gd name="connsiteX19-1227" fmla="*/ 1680100 w 3527061"/>
              <a:gd name="connsiteY19-1228" fmla="*/ 1858804 h 6335894"/>
              <a:gd name="connsiteX20-1229" fmla="*/ 1866217 w 3527061"/>
              <a:gd name="connsiteY20-1230" fmla="*/ 2012553 h 6335894"/>
              <a:gd name="connsiteX21-1231" fmla="*/ 1841941 w 3527061"/>
              <a:gd name="connsiteY21-1232" fmla="*/ 1324730 h 6335894"/>
              <a:gd name="connsiteX22-1233" fmla="*/ 1971414 w 3527061"/>
              <a:gd name="connsiteY22-1234" fmla="*/ 968680 h 6335894"/>
              <a:gd name="connsiteX23-1235" fmla="*/ 2117070 w 3527061"/>
              <a:gd name="connsiteY23-1236" fmla="*/ 1373282 h 6335894"/>
              <a:gd name="connsiteX24-1237" fmla="*/ 2230359 w 3527061"/>
              <a:gd name="connsiteY24-1238" fmla="*/ 1567491 h 6335894"/>
              <a:gd name="connsiteX25-1239" fmla="*/ 2335555 w 3527061"/>
              <a:gd name="connsiteY25-1240" fmla="*/ 1308546 h 6335894"/>
              <a:gd name="connsiteX26-1241" fmla="*/ 2416476 w 3527061"/>
              <a:gd name="connsiteY26-1242" fmla="*/ 734011 h 6335894"/>
              <a:gd name="connsiteX27-1243" fmla="*/ 2651145 w 3527061"/>
              <a:gd name="connsiteY27-1244" fmla="*/ 685459 h 6335894"/>
              <a:gd name="connsiteX28-1245" fmla="*/ 3160943 w 3527061"/>
              <a:gd name="connsiteY28-1246" fmla="*/ 127109 h 6335894"/>
              <a:gd name="connsiteX29-1247" fmla="*/ 3371336 w 3527061"/>
              <a:gd name="connsiteY29-1248" fmla="*/ 30004 h 6335894"/>
              <a:gd name="connsiteX30-1249" fmla="*/ 3387520 w 3527061"/>
              <a:gd name="connsiteY30-1250" fmla="*/ 539802 h 6335894"/>
              <a:gd name="connsiteX31-1251" fmla="*/ 3096207 w 3527061"/>
              <a:gd name="connsiteY31-1252" fmla="*/ 1138613 h 6335894"/>
              <a:gd name="connsiteX32-1253" fmla="*/ 2812985 w 3527061"/>
              <a:gd name="connsiteY32-1254" fmla="*/ 1527031 h 6335894"/>
              <a:gd name="connsiteX33-1255" fmla="*/ 2877722 w 3527061"/>
              <a:gd name="connsiteY33-1256" fmla="*/ 1664595 h 6335894"/>
              <a:gd name="connsiteX34-1257" fmla="*/ 3209495 w 3527061"/>
              <a:gd name="connsiteY34-1258" fmla="*/ 1599859 h 6335894"/>
              <a:gd name="connsiteX35-1259" fmla="*/ 3508900 w 3527061"/>
              <a:gd name="connsiteY35-1260" fmla="*/ 1413742 h 6335894"/>
              <a:gd name="connsiteX36-1261" fmla="*/ 3322784 w 3527061"/>
              <a:gd name="connsiteY36-1262" fmla="*/ 1753608 h 6335894"/>
              <a:gd name="connsiteX37-1263" fmla="*/ 2554040 w 3527061"/>
              <a:gd name="connsiteY37-1264" fmla="*/ 2133933 h 6335894"/>
              <a:gd name="connsiteX38-1265" fmla="*/ 2303187 w 3527061"/>
              <a:gd name="connsiteY38-1266" fmla="*/ 2279590 h 6335894"/>
              <a:gd name="connsiteX39-1267" fmla="*/ 3152851 w 3527061"/>
              <a:gd name="connsiteY39-1268" fmla="*/ 2214854 h 6335894"/>
              <a:gd name="connsiteX40-1269" fmla="*/ 3525085 w 3527061"/>
              <a:gd name="connsiteY40-1270" fmla="*/ 2125841 h 6335894"/>
              <a:gd name="connsiteX41-1271" fmla="*/ 3266139 w 3527061"/>
              <a:gd name="connsiteY41-1272" fmla="*/ 2376694 h 6335894"/>
              <a:gd name="connsiteX42-1273" fmla="*/ 2570224 w 3527061"/>
              <a:gd name="connsiteY42-1274" fmla="*/ 2570903 h 6335894"/>
              <a:gd name="connsiteX43-1275" fmla="*/ 2149439 w 3527061"/>
              <a:gd name="connsiteY43-1276" fmla="*/ 2748928 h 6335894"/>
              <a:gd name="connsiteX44-1277" fmla="*/ 2853446 w 3527061"/>
              <a:gd name="connsiteY44-1278" fmla="*/ 2757020 h 6335894"/>
              <a:gd name="connsiteX45-1279" fmla="*/ 3152851 w 3527061"/>
              <a:gd name="connsiteY45-1280" fmla="*/ 2886493 h 6335894"/>
              <a:gd name="connsiteX46-1281" fmla="*/ 2513580 w 3527061"/>
              <a:gd name="connsiteY46-1282" fmla="*/ 3040241 h 6335894"/>
              <a:gd name="connsiteX47-1283" fmla="*/ 1809573 w 3527061"/>
              <a:gd name="connsiteY47-1284" fmla="*/ 3258726 h 6335894"/>
              <a:gd name="connsiteX48-1285" fmla="*/ 2465028 w 3527061"/>
              <a:gd name="connsiteY48-1286" fmla="*/ 3258726 h 6335894"/>
              <a:gd name="connsiteX49-1287" fmla="*/ 2991010 w 3527061"/>
              <a:gd name="connsiteY49-1288" fmla="*/ 3307279 h 6335894"/>
              <a:gd name="connsiteX50-1289" fmla="*/ 2683513 w 3527061"/>
              <a:gd name="connsiteY50-1290" fmla="*/ 3469119 h 6335894"/>
              <a:gd name="connsiteX51-1291" fmla="*/ 2246543 w 3527061"/>
              <a:gd name="connsiteY51-1292" fmla="*/ 3784709 h 6335894"/>
              <a:gd name="connsiteX52-1293" fmla="*/ 1906677 w 3527061"/>
              <a:gd name="connsiteY52-1294" fmla="*/ 3825169 h 6335894"/>
              <a:gd name="connsiteX53-1295" fmla="*/ 2529764 w 3527061"/>
              <a:gd name="connsiteY53-1296" fmla="*/ 3962733 h 6335894"/>
              <a:gd name="connsiteX54-1297" fmla="*/ 2117070 w 3527061"/>
              <a:gd name="connsiteY54-1298" fmla="*/ 4156942 h 6335894"/>
              <a:gd name="connsiteX55-1299" fmla="*/ 1850033 w 3527061"/>
              <a:gd name="connsiteY55-1300" fmla="*/ 4124574 h 6335894"/>
              <a:gd name="connsiteX56-1301" fmla="*/ 2084702 w 3527061"/>
              <a:gd name="connsiteY56-1302" fmla="*/ 4343059 h 6335894"/>
              <a:gd name="connsiteX57-1303" fmla="*/ 2222267 w 3527061"/>
              <a:gd name="connsiteY57-1304" fmla="*/ 4488716 h 6335894"/>
              <a:gd name="connsiteX58-1305" fmla="*/ 1930954 w 3527061"/>
              <a:gd name="connsiteY58-1306" fmla="*/ 4496808 h 6335894"/>
              <a:gd name="connsiteX59-1307" fmla="*/ 1858125 w 3527061"/>
              <a:gd name="connsiteY59-1308" fmla="*/ 4658648 h 6335894"/>
              <a:gd name="connsiteX60-1309" fmla="*/ 1404971 w 3527061"/>
              <a:gd name="connsiteY60-1310" fmla="*/ 4407795 h 6335894"/>
              <a:gd name="connsiteX61-1311" fmla="*/ 1340235 w 3527061"/>
              <a:gd name="connsiteY61-1312" fmla="*/ 4084114 h 6335894"/>
              <a:gd name="connsiteX62-1313" fmla="*/ 1170302 w 3527061"/>
              <a:gd name="connsiteY62-1314" fmla="*/ 4051746 h 6335894"/>
              <a:gd name="connsiteX63-1315" fmla="*/ 166890 w 3527061"/>
              <a:gd name="connsiteY63-1316" fmla="*/ 6082847 h 6335894"/>
              <a:gd name="connsiteX64-1317" fmla="*/ 94062 w 3527061"/>
              <a:gd name="connsiteY64-1318" fmla="*/ 6058571 h 6335894"/>
              <a:gd name="connsiteX65-1319" fmla="*/ 1040830 w 3527061"/>
              <a:gd name="connsiteY65-1320" fmla="*/ 4035562 h 6335894"/>
              <a:gd name="connsiteX0-1321" fmla="*/ 1040830 w 3527061"/>
              <a:gd name="connsiteY0-1322" fmla="*/ 4035562 h 6335894"/>
              <a:gd name="connsiteX1-1323" fmla="*/ 903265 w 3527061"/>
              <a:gd name="connsiteY1-1324" fmla="*/ 3881813 h 6335894"/>
              <a:gd name="connsiteX2-1325" fmla="*/ 498663 w 3527061"/>
              <a:gd name="connsiteY2-1326" fmla="*/ 4003194 h 6335894"/>
              <a:gd name="connsiteX3-1327" fmla="*/ 433927 w 3527061"/>
              <a:gd name="connsiteY3-1328" fmla="*/ 3808985 h 6335894"/>
              <a:gd name="connsiteX4-1329" fmla="*/ 199258 w 3527061"/>
              <a:gd name="connsiteY4-1330" fmla="*/ 3566224 h 6335894"/>
              <a:gd name="connsiteX5-1331" fmla="*/ 555308 w 3527061"/>
              <a:gd name="connsiteY5-1332" fmla="*/ 3598592 h 6335894"/>
              <a:gd name="connsiteX6-1333" fmla="*/ 126430 w 3527061"/>
              <a:gd name="connsiteY6-1334" fmla="*/ 3040241 h 6335894"/>
              <a:gd name="connsiteX7-1335" fmla="*/ 522939 w 3527061"/>
              <a:gd name="connsiteY7-1336" fmla="*/ 3202082 h 6335894"/>
              <a:gd name="connsiteX8-1337" fmla="*/ 401559 w 3527061"/>
              <a:gd name="connsiteY8-1338" fmla="*/ 2732744 h 6335894"/>
              <a:gd name="connsiteX9-1339" fmla="*/ 887081 w 3527061"/>
              <a:gd name="connsiteY9-1340" fmla="*/ 3104978 h 6335894"/>
              <a:gd name="connsiteX10-1341" fmla="*/ 595768 w 3527061"/>
              <a:gd name="connsiteY10-1342" fmla="*/ 2376694 h 6335894"/>
              <a:gd name="connsiteX11-1343" fmla="*/ 1218854 w 3527061"/>
              <a:gd name="connsiteY11-1344" fmla="*/ 2975505 h 6335894"/>
              <a:gd name="connsiteX12-1345" fmla="*/ 959909 w 3527061"/>
              <a:gd name="connsiteY12-1346" fmla="*/ 2020645 h 6335894"/>
              <a:gd name="connsiteX13-1347" fmla="*/ 1040830 w 3527061"/>
              <a:gd name="connsiteY13-1348" fmla="*/ 1664595 h 6335894"/>
              <a:gd name="connsiteX14-1349" fmla="*/ 1453523 w 3527061"/>
              <a:gd name="connsiteY14-1350" fmla="*/ 2570903 h 6335894"/>
              <a:gd name="connsiteX15-1351" fmla="*/ 1582996 w 3527061"/>
              <a:gd name="connsiteY15-1352" fmla="*/ 2740836 h 6335894"/>
              <a:gd name="connsiteX16-1353" fmla="*/ 1388787 w 3527061"/>
              <a:gd name="connsiteY16-1354" fmla="*/ 2158210 h 6335894"/>
              <a:gd name="connsiteX17-1355" fmla="*/ 1291683 w 3527061"/>
              <a:gd name="connsiteY17-1356" fmla="*/ 1300454 h 6335894"/>
              <a:gd name="connsiteX18-1357" fmla="*/ 1445431 w 3527061"/>
              <a:gd name="connsiteY18-1358" fmla="*/ 1179073 h 6335894"/>
              <a:gd name="connsiteX19-1359" fmla="*/ 1680100 w 3527061"/>
              <a:gd name="connsiteY19-1360" fmla="*/ 1858804 h 6335894"/>
              <a:gd name="connsiteX20-1361" fmla="*/ 1866217 w 3527061"/>
              <a:gd name="connsiteY20-1362" fmla="*/ 2012553 h 6335894"/>
              <a:gd name="connsiteX21-1363" fmla="*/ 1841941 w 3527061"/>
              <a:gd name="connsiteY21-1364" fmla="*/ 1324730 h 6335894"/>
              <a:gd name="connsiteX22-1365" fmla="*/ 1971414 w 3527061"/>
              <a:gd name="connsiteY22-1366" fmla="*/ 968680 h 6335894"/>
              <a:gd name="connsiteX23-1367" fmla="*/ 2117070 w 3527061"/>
              <a:gd name="connsiteY23-1368" fmla="*/ 1373282 h 6335894"/>
              <a:gd name="connsiteX24-1369" fmla="*/ 2230359 w 3527061"/>
              <a:gd name="connsiteY24-1370" fmla="*/ 1567491 h 6335894"/>
              <a:gd name="connsiteX25-1371" fmla="*/ 2335555 w 3527061"/>
              <a:gd name="connsiteY25-1372" fmla="*/ 1308546 h 6335894"/>
              <a:gd name="connsiteX26-1373" fmla="*/ 2416476 w 3527061"/>
              <a:gd name="connsiteY26-1374" fmla="*/ 734011 h 6335894"/>
              <a:gd name="connsiteX27-1375" fmla="*/ 2651145 w 3527061"/>
              <a:gd name="connsiteY27-1376" fmla="*/ 685459 h 6335894"/>
              <a:gd name="connsiteX28-1377" fmla="*/ 3160943 w 3527061"/>
              <a:gd name="connsiteY28-1378" fmla="*/ 127109 h 6335894"/>
              <a:gd name="connsiteX29-1379" fmla="*/ 3371336 w 3527061"/>
              <a:gd name="connsiteY29-1380" fmla="*/ 30004 h 6335894"/>
              <a:gd name="connsiteX30-1381" fmla="*/ 3387520 w 3527061"/>
              <a:gd name="connsiteY30-1382" fmla="*/ 539802 h 6335894"/>
              <a:gd name="connsiteX31-1383" fmla="*/ 3096207 w 3527061"/>
              <a:gd name="connsiteY31-1384" fmla="*/ 1138613 h 6335894"/>
              <a:gd name="connsiteX32-1385" fmla="*/ 2812985 w 3527061"/>
              <a:gd name="connsiteY32-1386" fmla="*/ 1527031 h 6335894"/>
              <a:gd name="connsiteX33-1387" fmla="*/ 2877722 w 3527061"/>
              <a:gd name="connsiteY33-1388" fmla="*/ 1664595 h 6335894"/>
              <a:gd name="connsiteX34-1389" fmla="*/ 3209495 w 3527061"/>
              <a:gd name="connsiteY34-1390" fmla="*/ 1599859 h 6335894"/>
              <a:gd name="connsiteX35-1391" fmla="*/ 3508900 w 3527061"/>
              <a:gd name="connsiteY35-1392" fmla="*/ 1413742 h 6335894"/>
              <a:gd name="connsiteX36-1393" fmla="*/ 3322784 w 3527061"/>
              <a:gd name="connsiteY36-1394" fmla="*/ 1753608 h 6335894"/>
              <a:gd name="connsiteX37-1395" fmla="*/ 2554040 w 3527061"/>
              <a:gd name="connsiteY37-1396" fmla="*/ 2133933 h 6335894"/>
              <a:gd name="connsiteX38-1397" fmla="*/ 2303187 w 3527061"/>
              <a:gd name="connsiteY38-1398" fmla="*/ 2279590 h 6335894"/>
              <a:gd name="connsiteX39-1399" fmla="*/ 3152851 w 3527061"/>
              <a:gd name="connsiteY39-1400" fmla="*/ 2214854 h 6335894"/>
              <a:gd name="connsiteX40-1401" fmla="*/ 3525085 w 3527061"/>
              <a:gd name="connsiteY40-1402" fmla="*/ 2125841 h 6335894"/>
              <a:gd name="connsiteX41-1403" fmla="*/ 3266139 w 3527061"/>
              <a:gd name="connsiteY41-1404" fmla="*/ 2376694 h 6335894"/>
              <a:gd name="connsiteX42-1405" fmla="*/ 2570224 w 3527061"/>
              <a:gd name="connsiteY42-1406" fmla="*/ 2570903 h 6335894"/>
              <a:gd name="connsiteX43-1407" fmla="*/ 2149439 w 3527061"/>
              <a:gd name="connsiteY43-1408" fmla="*/ 2748928 h 6335894"/>
              <a:gd name="connsiteX44-1409" fmla="*/ 2853446 w 3527061"/>
              <a:gd name="connsiteY44-1410" fmla="*/ 2757020 h 6335894"/>
              <a:gd name="connsiteX45-1411" fmla="*/ 3152851 w 3527061"/>
              <a:gd name="connsiteY45-1412" fmla="*/ 2886493 h 6335894"/>
              <a:gd name="connsiteX46-1413" fmla="*/ 2513580 w 3527061"/>
              <a:gd name="connsiteY46-1414" fmla="*/ 3040241 h 6335894"/>
              <a:gd name="connsiteX47-1415" fmla="*/ 1809573 w 3527061"/>
              <a:gd name="connsiteY47-1416" fmla="*/ 3258726 h 6335894"/>
              <a:gd name="connsiteX48-1417" fmla="*/ 2465028 w 3527061"/>
              <a:gd name="connsiteY48-1418" fmla="*/ 3258726 h 6335894"/>
              <a:gd name="connsiteX49-1419" fmla="*/ 2991010 w 3527061"/>
              <a:gd name="connsiteY49-1420" fmla="*/ 3307279 h 6335894"/>
              <a:gd name="connsiteX50-1421" fmla="*/ 2683513 w 3527061"/>
              <a:gd name="connsiteY50-1422" fmla="*/ 3469119 h 6335894"/>
              <a:gd name="connsiteX51-1423" fmla="*/ 2246543 w 3527061"/>
              <a:gd name="connsiteY51-1424" fmla="*/ 3784709 h 6335894"/>
              <a:gd name="connsiteX52-1425" fmla="*/ 1906677 w 3527061"/>
              <a:gd name="connsiteY52-1426" fmla="*/ 3825169 h 6335894"/>
              <a:gd name="connsiteX53-1427" fmla="*/ 2529764 w 3527061"/>
              <a:gd name="connsiteY53-1428" fmla="*/ 3962733 h 6335894"/>
              <a:gd name="connsiteX54-1429" fmla="*/ 2117070 w 3527061"/>
              <a:gd name="connsiteY54-1430" fmla="*/ 4156942 h 6335894"/>
              <a:gd name="connsiteX55-1431" fmla="*/ 1850033 w 3527061"/>
              <a:gd name="connsiteY55-1432" fmla="*/ 4124574 h 6335894"/>
              <a:gd name="connsiteX56-1433" fmla="*/ 2084702 w 3527061"/>
              <a:gd name="connsiteY56-1434" fmla="*/ 4343059 h 6335894"/>
              <a:gd name="connsiteX57-1435" fmla="*/ 2222267 w 3527061"/>
              <a:gd name="connsiteY57-1436" fmla="*/ 4488716 h 6335894"/>
              <a:gd name="connsiteX58-1437" fmla="*/ 1930954 w 3527061"/>
              <a:gd name="connsiteY58-1438" fmla="*/ 4496808 h 6335894"/>
              <a:gd name="connsiteX59-1439" fmla="*/ 1858125 w 3527061"/>
              <a:gd name="connsiteY59-1440" fmla="*/ 4658648 h 6335894"/>
              <a:gd name="connsiteX60-1441" fmla="*/ 1404971 w 3527061"/>
              <a:gd name="connsiteY60-1442" fmla="*/ 4407795 h 6335894"/>
              <a:gd name="connsiteX61-1443" fmla="*/ 1340235 w 3527061"/>
              <a:gd name="connsiteY61-1444" fmla="*/ 4084114 h 6335894"/>
              <a:gd name="connsiteX62-1445" fmla="*/ 1170302 w 3527061"/>
              <a:gd name="connsiteY62-1446" fmla="*/ 4051746 h 6335894"/>
              <a:gd name="connsiteX63-1447" fmla="*/ 166890 w 3527061"/>
              <a:gd name="connsiteY63-1448" fmla="*/ 6082847 h 6335894"/>
              <a:gd name="connsiteX64-1449" fmla="*/ 94062 w 3527061"/>
              <a:gd name="connsiteY64-1450" fmla="*/ 6058571 h 6335894"/>
              <a:gd name="connsiteX65-1451" fmla="*/ 1040830 w 3527061"/>
              <a:gd name="connsiteY65-1452" fmla="*/ 4035562 h 6335894"/>
              <a:gd name="connsiteX0-1453" fmla="*/ 1040830 w 3527061"/>
              <a:gd name="connsiteY0-1454" fmla="*/ 4035562 h 6335894"/>
              <a:gd name="connsiteX1-1455" fmla="*/ 903265 w 3527061"/>
              <a:gd name="connsiteY1-1456" fmla="*/ 3881813 h 6335894"/>
              <a:gd name="connsiteX2-1457" fmla="*/ 498663 w 3527061"/>
              <a:gd name="connsiteY2-1458" fmla="*/ 4003194 h 6335894"/>
              <a:gd name="connsiteX3-1459" fmla="*/ 433927 w 3527061"/>
              <a:gd name="connsiteY3-1460" fmla="*/ 3808985 h 6335894"/>
              <a:gd name="connsiteX4-1461" fmla="*/ 199258 w 3527061"/>
              <a:gd name="connsiteY4-1462" fmla="*/ 3566224 h 6335894"/>
              <a:gd name="connsiteX5-1463" fmla="*/ 555308 w 3527061"/>
              <a:gd name="connsiteY5-1464" fmla="*/ 3598592 h 6335894"/>
              <a:gd name="connsiteX6-1465" fmla="*/ 126430 w 3527061"/>
              <a:gd name="connsiteY6-1466" fmla="*/ 3040241 h 6335894"/>
              <a:gd name="connsiteX7-1467" fmla="*/ 522939 w 3527061"/>
              <a:gd name="connsiteY7-1468" fmla="*/ 3202082 h 6335894"/>
              <a:gd name="connsiteX8-1469" fmla="*/ 401559 w 3527061"/>
              <a:gd name="connsiteY8-1470" fmla="*/ 2732744 h 6335894"/>
              <a:gd name="connsiteX9-1471" fmla="*/ 887081 w 3527061"/>
              <a:gd name="connsiteY9-1472" fmla="*/ 3104978 h 6335894"/>
              <a:gd name="connsiteX10-1473" fmla="*/ 595768 w 3527061"/>
              <a:gd name="connsiteY10-1474" fmla="*/ 2376694 h 6335894"/>
              <a:gd name="connsiteX11-1475" fmla="*/ 1218854 w 3527061"/>
              <a:gd name="connsiteY11-1476" fmla="*/ 2975505 h 6335894"/>
              <a:gd name="connsiteX12-1477" fmla="*/ 959909 w 3527061"/>
              <a:gd name="connsiteY12-1478" fmla="*/ 2020645 h 6335894"/>
              <a:gd name="connsiteX13-1479" fmla="*/ 1040830 w 3527061"/>
              <a:gd name="connsiteY13-1480" fmla="*/ 1664595 h 6335894"/>
              <a:gd name="connsiteX14-1481" fmla="*/ 1453523 w 3527061"/>
              <a:gd name="connsiteY14-1482" fmla="*/ 2570903 h 6335894"/>
              <a:gd name="connsiteX15-1483" fmla="*/ 1582996 w 3527061"/>
              <a:gd name="connsiteY15-1484" fmla="*/ 2740836 h 6335894"/>
              <a:gd name="connsiteX16-1485" fmla="*/ 1388787 w 3527061"/>
              <a:gd name="connsiteY16-1486" fmla="*/ 2158210 h 6335894"/>
              <a:gd name="connsiteX17-1487" fmla="*/ 1291683 w 3527061"/>
              <a:gd name="connsiteY17-1488" fmla="*/ 1300454 h 6335894"/>
              <a:gd name="connsiteX18-1489" fmla="*/ 1445431 w 3527061"/>
              <a:gd name="connsiteY18-1490" fmla="*/ 1179073 h 6335894"/>
              <a:gd name="connsiteX19-1491" fmla="*/ 1680100 w 3527061"/>
              <a:gd name="connsiteY19-1492" fmla="*/ 1858804 h 6335894"/>
              <a:gd name="connsiteX20-1493" fmla="*/ 1866217 w 3527061"/>
              <a:gd name="connsiteY20-1494" fmla="*/ 2012553 h 6335894"/>
              <a:gd name="connsiteX21-1495" fmla="*/ 1841941 w 3527061"/>
              <a:gd name="connsiteY21-1496" fmla="*/ 1324730 h 6335894"/>
              <a:gd name="connsiteX22-1497" fmla="*/ 1971414 w 3527061"/>
              <a:gd name="connsiteY22-1498" fmla="*/ 968680 h 6335894"/>
              <a:gd name="connsiteX23-1499" fmla="*/ 2117070 w 3527061"/>
              <a:gd name="connsiteY23-1500" fmla="*/ 1373282 h 6335894"/>
              <a:gd name="connsiteX24-1501" fmla="*/ 2230359 w 3527061"/>
              <a:gd name="connsiteY24-1502" fmla="*/ 1567491 h 6335894"/>
              <a:gd name="connsiteX25-1503" fmla="*/ 2335555 w 3527061"/>
              <a:gd name="connsiteY25-1504" fmla="*/ 1308546 h 6335894"/>
              <a:gd name="connsiteX26-1505" fmla="*/ 2416476 w 3527061"/>
              <a:gd name="connsiteY26-1506" fmla="*/ 734011 h 6335894"/>
              <a:gd name="connsiteX27-1507" fmla="*/ 2651145 w 3527061"/>
              <a:gd name="connsiteY27-1508" fmla="*/ 685459 h 6335894"/>
              <a:gd name="connsiteX28-1509" fmla="*/ 3160943 w 3527061"/>
              <a:gd name="connsiteY28-1510" fmla="*/ 127109 h 6335894"/>
              <a:gd name="connsiteX29-1511" fmla="*/ 3371336 w 3527061"/>
              <a:gd name="connsiteY29-1512" fmla="*/ 30004 h 6335894"/>
              <a:gd name="connsiteX30-1513" fmla="*/ 3387520 w 3527061"/>
              <a:gd name="connsiteY30-1514" fmla="*/ 539802 h 6335894"/>
              <a:gd name="connsiteX31-1515" fmla="*/ 3096207 w 3527061"/>
              <a:gd name="connsiteY31-1516" fmla="*/ 1138613 h 6335894"/>
              <a:gd name="connsiteX32-1517" fmla="*/ 2812985 w 3527061"/>
              <a:gd name="connsiteY32-1518" fmla="*/ 1527031 h 6335894"/>
              <a:gd name="connsiteX33-1519" fmla="*/ 2877722 w 3527061"/>
              <a:gd name="connsiteY33-1520" fmla="*/ 1664595 h 6335894"/>
              <a:gd name="connsiteX34-1521" fmla="*/ 3209495 w 3527061"/>
              <a:gd name="connsiteY34-1522" fmla="*/ 1599859 h 6335894"/>
              <a:gd name="connsiteX35-1523" fmla="*/ 3508900 w 3527061"/>
              <a:gd name="connsiteY35-1524" fmla="*/ 1413742 h 6335894"/>
              <a:gd name="connsiteX36-1525" fmla="*/ 3322784 w 3527061"/>
              <a:gd name="connsiteY36-1526" fmla="*/ 1753608 h 6335894"/>
              <a:gd name="connsiteX37-1527" fmla="*/ 2554040 w 3527061"/>
              <a:gd name="connsiteY37-1528" fmla="*/ 2133933 h 6335894"/>
              <a:gd name="connsiteX38-1529" fmla="*/ 2303187 w 3527061"/>
              <a:gd name="connsiteY38-1530" fmla="*/ 2279590 h 6335894"/>
              <a:gd name="connsiteX39-1531" fmla="*/ 3152851 w 3527061"/>
              <a:gd name="connsiteY39-1532" fmla="*/ 2214854 h 6335894"/>
              <a:gd name="connsiteX40-1533" fmla="*/ 3525085 w 3527061"/>
              <a:gd name="connsiteY40-1534" fmla="*/ 2125841 h 6335894"/>
              <a:gd name="connsiteX41-1535" fmla="*/ 3266139 w 3527061"/>
              <a:gd name="connsiteY41-1536" fmla="*/ 2376694 h 6335894"/>
              <a:gd name="connsiteX42-1537" fmla="*/ 2570224 w 3527061"/>
              <a:gd name="connsiteY42-1538" fmla="*/ 2570903 h 6335894"/>
              <a:gd name="connsiteX43-1539" fmla="*/ 2149439 w 3527061"/>
              <a:gd name="connsiteY43-1540" fmla="*/ 2748928 h 6335894"/>
              <a:gd name="connsiteX44-1541" fmla="*/ 2853446 w 3527061"/>
              <a:gd name="connsiteY44-1542" fmla="*/ 2757020 h 6335894"/>
              <a:gd name="connsiteX45-1543" fmla="*/ 3152851 w 3527061"/>
              <a:gd name="connsiteY45-1544" fmla="*/ 2886493 h 6335894"/>
              <a:gd name="connsiteX46-1545" fmla="*/ 2513580 w 3527061"/>
              <a:gd name="connsiteY46-1546" fmla="*/ 3040241 h 6335894"/>
              <a:gd name="connsiteX47-1547" fmla="*/ 1809573 w 3527061"/>
              <a:gd name="connsiteY47-1548" fmla="*/ 3258726 h 6335894"/>
              <a:gd name="connsiteX48-1549" fmla="*/ 2465028 w 3527061"/>
              <a:gd name="connsiteY48-1550" fmla="*/ 3258726 h 6335894"/>
              <a:gd name="connsiteX49-1551" fmla="*/ 2991010 w 3527061"/>
              <a:gd name="connsiteY49-1552" fmla="*/ 3307279 h 6335894"/>
              <a:gd name="connsiteX50-1553" fmla="*/ 2683513 w 3527061"/>
              <a:gd name="connsiteY50-1554" fmla="*/ 3469119 h 6335894"/>
              <a:gd name="connsiteX51-1555" fmla="*/ 2246543 w 3527061"/>
              <a:gd name="connsiteY51-1556" fmla="*/ 3784709 h 6335894"/>
              <a:gd name="connsiteX52-1557" fmla="*/ 1906677 w 3527061"/>
              <a:gd name="connsiteY52-1558" fmla="*/ 3825169 h 6335894"/>
              <a:gd name="connsiteX53-1559" fmla="*/ 2529764 w 3527061"/>
              <a:gd name="connsiteY53-1560" fmla="*/ 3962733 h 6335894"/>
              <a:gd name="connsiteX54-1561" fmla="*/ 2117070 w 3527061"/>
              <a:gd name="connsiteY54-1562" fmla="*/ 4156942 h 6335894"/>
              <a:gd name="connsiteX55-1563" fmla="*/ 1850033 w 3527061"/>
              <a:gd name="connsiteY55-1564" fmla="*/ 4124574 h 6335894"/>
              <a:gd name="connsiteX56-1565" fmla="*/ 2084702 w 3527061"/>
              <a:gd name="connsiteY56-1566" fmla="*/ 4343059 h 6335894"/>
              <a:gd name="connsiteX57-1567" fmla="*/ 2222267 w 3527061"/>
              <a:gd name="connsiteY57-1568" fmla="*/ 4488716 h 6335894"/>
              <a:gd name="connsiteX58-1569" fmla="*/ 1930954 w 3527061"/>
              <a:gd name="connsiteY58-1570" fmla="*/ 4496808 h 6335894"/>
              <a:gd name="connsiteX59-1571" fmla="*/ 1858125 w 3527061"/>
              <a:gd name="connsiteY59-1572" fmla="*/ 4658648 h 6335894"/>
              <a:gd name="connsiteX60-1573" fmla="*/ 1404971 w 3527061"/>
              <a:gd name="connsiteY60-1574" fmla="*/ 4407795 h 6335894"/>
              <a:gd name="connsiteX61-1575" fmla="*/ 1340235 w 3527061"/>
              <a:gd name="connsiteY61-1576" fmla="*/ 4084114 h 6335894"/>
              <a:gd name="connsiteX62-1577" fmla="*/ 1170302 w 3527061"/>
              <a:gd name="connsiteY62-1578" fmla="*/ 4051746 h 6335894"/>
              <a:gd name="connsiteX63-1579" fmla="*/ 166890 w 3527061"/>
              <a:gd name="connsiteY63-1580" fmla="*/ 6082847 h 6335894"/>
              <a:gd name="connsiteX64-1581" fmla="*/ 94062 w 3527061"/>
              <a:gd name="connsiteY64-1582" fmla="*/ 6058571 h 6335894"/>
              <a:gd name="connsiteX65-1583" fmla="*/ 1040830 w 3527061"/>
              <a:gd name="connsiteY65-1584" fmla="*/ 4035562 h 6335894"/>
              <a:gd name="connsiteX0-1585" fmla="*/ 1040830 w 3527061"/>
              <a:gd name="connsiteY0-1586" fmla="*/ 4035562 h 6335894"/>
              <a:gd name="connsiteX1-1587" fmla="*/ 903265 w 3527061"/>
              <a:gd name="connsiteY1-1588" fmla="*/ 3881813 h 6335894"/>
              <a:gd name="connsiteX2-1589" fmla="*/ 498663 w 3527061"/>
              <a:gd name="connsiteY2-1590" fmla="*/ 4003194 h 6335894"/>
              <a:gd name="connsiteX3-1591" fmla="*/ 433927 w 3527061"/>
              <a:gd name="connsiteY3-1592" fmla="*/ 3808985 h 6335894"/>
              <a:gd name="connsiteX4-1593" fmla="*/ 199258 w 3527061"/>
              <a:gd name="connsiteY4-1594" fmla="*/ 3566224 h 6335894"/>
              <a:gd name="connsiteX5-1595" fmla="*/ 555308 w 3527061"/>
              <a:gd name="connsiteY5-1596" fmla="*/ 3598592 h 6335894"/>
              <a:gd name="connsiteX6-1597" fmla="*/ 126430 w 3527061"/>
              <a:gd name="connsiteY6-1598" fmla="*/ 3040241 h 6335894"/>
              <a:gd name="connsiteX7-1599" fmla="*/ 522939 w 3527061"/>
              <a:gd name="connsiteY7-1600" fmla="*/ 3202082 h 6335894"/>
              <a:gd name="connsiteX8-1601" fmla="*/ 401559 w 3527061"/>
              <a:gd name="connsiteY8-1602" fmla="*/ 2732744 h 6335894"/>
              <a:gd name="connsiteX9-1603" fmla="*/ 887081 w 3527061"/>
              <a:gd name="connsiteY9-1604" fmla="*/ 3104978 h 6335894"/>
              <a:gd name="connsiteX10-1605" fmla="*/ 595768 w 3527061"/>
              <a:gd name="connsiteY10-1606" fmla="*/ 2376694 h 6335894"/>
              <a:gd name="connsiteX11-1607" fmla="*/ 1218854 w 3527061"/>
              <a:gd name="connsiteY11-1608" fmla="*/ 2975505 h 6335894"/>
              <a:gd name="connsiteX12-1609" fmla="*/ 959909 w 3527061"/>
              <a:gd name="connsiteY12-1610" fmla="*/ 2020645 h 6335894"/>
              <a:gd name="connsiteX13-1611" fmla="*/ 1040830 w 3527061"/>
              <a:gd name="connsiteY13-1612" fmla="*/ 1664595 h 6335894"/>
              <a:gd name="connsiteX14-1613" fmla="*/ 1453523 w 3527061"/>
              <a:gd name="connsiteY14-1614" fmla="*/ 2570903 h 6335894"/>
              <a:gd name="connsiteX15-1615" fmla="*/ 1582996 w 3527061"/>
              <a:gd name="connsiteY15-1616" fmla="*/ 2740836 h 6335894"/>
              <a:gd name="connsiteX16-1617" fmla="*/ 1388787 w 3527061"/>
              <a:gd name="connsiteY16-1618" fmla="*/ 2158210 h 6335894"/>
              <a:gd name="connsiteX17-1619" fmla="*/ 1291683 w 3527061"/>
              <a:gd name="connsiteY17-1620" fmla="*/ 1300454 h 6335894"/>
              <a:gd name="connsiteX18-1621" fmla="*/ 1445431 w 3527061"/>
              <a:gd name="connsiteY18-1622" fmla="*/ 1179073 h 6335894"/>
              <a:gd name="connsiteX19-1623" fmla="*/ 1680100 w 3527061"/>
              <a:gd name="connsiteY19-1624" fmla="*/ 1858804 h 6335894"/>
              <a:gd name="connsiteX20-1625" fmla="*/ 1866217 w 3527061"/>
              <a:gd name="connsiteY20-1626" fmla="*/ 2012553 h 6335894"/>
              <a:gd name="connsiteX21-1627" fmla="*/ 1841941 w 3527061"/>
              <a:gd name="connsiteY21-1628" fmla="*/ 1324730 h 6335894"/>
              <a:gd name="connsiteX22-1629" fmla="*/ 1971414 w 3527061"/>
              <a:gd name="connsiteY22-1630" fmla="*/ 968680 h 6335894"/>
              <a:gd name="connsiteX23-1631" fmla="*/ 2117070 w 3527061"/>
              <a:gd name="connsiteY23-1632" fmla="*/ 1373282 h 6335894"/>
              <a:gd name="connsiteX24-1633" fmla="*/ 2230359 w 3527061"/>
              <a:gd name="connsiteY24-1634" fmla="*/ 1567491 h 6335894"/>
              <a:gd name="connsiteX25-1635" fmla="*/ 2335555 w 3527061"/>
              <a:gd name="connsiteY25-1636" fmla="*/ 1308546 h 6335894"/>
              <a:gd name="connsiteX26-1637" fmla="*/ 2416476 w 3527061"/>
              <a:gd name="connsiteY26-1638" fmla="*/ 734011 h 6335894"/>
              <a:gd name="connsiteX27-1639" fmla="*/ 2651145 w 3527061"/>
              <a:gd name="connsiteY27-1640" fmla="*/ 685459 h 6335894"/>
              <a:gd name="connsiteX28-1641" fmla="*/ 3160943 w 3527061"/>
              <a:gd name="connsiteY28-1642" fmla="*/ 127109 h 6335894"/>
              <a:gd name="connsiteX29-1643" fmla="*/ 3371336 w 3527061"/>
              <a:gd name="connsiteY29-1644" fmla="*/ 30004 h 6335894"/>
              <a:gd name="connsiteX30-1645" fmla="*/ 3387520 w 3527061"/>
              <a:gd name="connsiteY30-1646" fmla="*/ 539802 h 6335894"/>
              <a:gd name="connsiteX31-1647" fmla="*/ 3096207 w 3527061"/>
              <a:gd name="connsiteY31-1648" fmla="*/ 1138613 h 6335894"/>
              <a:gd name="connsiteX32-1649" fmla="*/ 2812985 w 3527061"/>
              <a:gd name="connsiteY32-1650" fmla="*/ 1527031 h 6335894"/>
              <a:gd name="connsiteX33-1651" fmla="*/ 2877722 w 3527061"/>
              <a:gd name="connsiteY33-1652" fmla="*/ 1664595 h 6335894"/>
              <a:gd name="connsiteX34-1653" fmla="*/ 3209495 w 3527061"/>
              <a:gd name="connsiteY34-1654" fmla="*/ 1599859 h 6335894"/>
              <a:gd name="connsiteX35-1655" fmla="*/ 3508900 w 3527061"/>
              <a:gd name="connsiteY35-1656" fmla="*/ 1413742 h 6335894"/>
              <a:gd name="connsiteX36-1657" fmla="*/ 3322784 w 3527061"/>
              <a:gd name="connsiteY36-1658" fmla="*/ 1753608 h 6335894"/>
              <a:gd name="connsiteX37-1659" fmla="*/ 2554040 w 3527061"/>
              <a:gd name="connsiteY37-1660" fmla="*/ 2133933 h 6335894"/>
              <a:gd name="connsiteX38-1661" fmla="*/ 2303187 w 3527061"/>
              <a:gd name="connsiteY38-1662" fmla="*/ 2279590 h 6335894"/>
              <a:gd name="connsiteX39-1663" fmla="*/ 3152851 w 3527061"/>
              <a:gd name="connsiteY39-1664" fmla="*/ 2214854 h 6335894"/>
              <a:gd name="connsiteX40-1665" fmla="*/ 3525085 w 3527061"/>
              <a:gd name="connsiteY40-1666" fmla="*/ 2125841 h 6335894"/>
              <a:gd name="connsiteX41-1667" fmla="*/ 3266139 w 3527061"/>
              <a:gd name="connsiteY41-1668" fmla="*/ 2376694 h 6335894"/>
              <a:gd name="connsiteX42-1669" fmla="*/ 2570224 w 3527061"/>
              <a:gd name="connsiteY42-1670" fmla="*/ 2570903 h 6335894"/>
              <a:gd name="connsiteX43-1671" fmla="*/ 2149439 w 3527061"/>
              <a:gd name="connsiteY43-1672" fmla="*/ 2748928 h 6335894"/>
              <a:gd name="connsiteX44-1673" fmla="*/ 2853446 w 3527061"/>
              <a:gd name="connsiteY44-1674" fmla="*/ 2757020 h 6335894"/>
              <a:gd name="connsiteX45-1675" fmla="*/ 3152851 w 3527061"/>
              <a:gd name="connsiteY45-1676" fmla="*/ 2886493 h 6335894"/>
              <a:gd name="connsiteX46-1677" fmla="*/ 2513580 w 3527061"/>
              <a:gd name="connsiteY46-1678" fmla="*/ 3040241 h 6335894"/>
              <a:gd name="connsiteX47-1679" fmla="*/ 1809573 w 3527061"/>
              <a:gd name="connsiteY47-1680" fmla="*/ 3258726 h 6335894"/>
              <a:gd name="connsiteX48-1681" fmla="*/ 2465028 w 3527061"/>
              <a:gd name="connsiteY48-1682" fmla="*/ 3258726 h 6335894"/>
              <a:gd name="connsiteX49-1683" fmla="*/ 2991010 w 3527061"/>
              <a:gd name="connsiteY49-1684" fmla="*/ 3307279 h 6335894"/>
              <a:gd name="connsiteX50-1685" fmla="*/ 2683513 w 3527061"/>
              <a:gd name="connsiteY50-1686" fmla="*/ 3469119 h 6335894"/>
              <a:gd name="connsiteX51-1687" fmla="*/ 2246543 w 3527061"/>
              <a:gd name="connsiteY51-1688" fmla="*/ 3784709 h 6335894"/>
              <a:gd name="connsiteX52-1689" fmla="*/ 1906677 w 3527061"/>
              <a:gd name="connsiteY52-1690" fmla="*/ 3825169 h 6335894"/>
              <a:gd name="connsiteX53-1691" fmla="*/ 2529764 w 3527061"/>
              <a:gd name="connsiteY53-1692" fmla="*/ 3962733 h 6335894"/>
              <a:gd name="connsiteX54-1693" fmla="*/ 2117070 w 3527061"/>
              <a:gd name="connsiteY54-1694" fmla="*/ 4156942 h 6335894"/>
              <a:gd name="connsiteX55-1695" fmla="*/ 1850033 w 3527061"/>
              <a:gd name="connsiteY55-1696" fmla="*/ 4124574 h 6335894"/>
              <a:gd name="connsiteX56-1697" fmla="*/ 2084702 w 3527061"/>
              <a:gd name="connsiteY56-1698" fmla="*/ 4343059 h 6335894"/>
              <a:gd name="connsiteX57-1699" fmla="*/ 2222267 w 3527061"/>
              <a:gd name="connsiteY57-1700" fmla="*/ 4488716 h 6335894"/>
              <a:gd name="connsiteX58-1701" fmla="*/ 1930954 w 3527061"/>
              <a:gd name="connsiteY58-1702" fmla="*/ 4496808 h 6335894"/>
              <a:gd name="connsiteX59-1703" fmla="*/ 1858125 w 3527061"/>
              <a:gd name="connsiteY59-1704" fmla="*/ 4658648 h 6335894"/>
              <a:gd name="connsiteX60-1705" fmla="*/ 1404971 w 3527061"/>
              <a:gd name="connsiteY60-1706" fmla="*/ 4407795 h 6335894"/>
              <a:gd name="connsiteX61-1707" fmla="*/ 1340235 w 3527061"/>
              <a:gd name="connsiteY61-1708" fmla="*/ 4084114 h 6335894"/>
              <a:gd name="connsiteX62-1709" fmla="*/ 1170302 w 3527061"/>
              <a:gd name="connsiteY62-1710" fmla="*/ 4051746 h 6335894"/>
              <a:gd name="connsiteX63-1711" fmla="*/ 166890 w 3527061"/>
              <a:gd name="connsiteY63-1712" fmla="*/ 6082847 h 6335894"/>
              <a:gd name="connsiteX64-1713" fmla="*/ 94062 w 3527061"/>
              <a:gd name="connsiteY64-1714" fmla="*/ 6058571 h 6335894"/>
              <a:gd name="connsiteX65-1715" fmla="*/ 1040830 w 3527061"/>
              <a:gd name="connsiteY65-1716" fmla="*/ 4035562 h 6335894"/>
              <a:gd name="connsiteX0-1717" fmla="*/ 1040830 w 3527061"/>
              <a:gd name="connsiteY0-1718" fmla="*/ 4035562 h 6335894"/>
              <a:gd name="connsiteX1-1719" fmla="*/ 903265 w 3527061"/>
              <a:gd name="connsiteY1-1720" fmla="*/ 3881813 h 6335894"/>
              <a:gd name="connsiteX2-1721" fmla="*/ 498663 w 3527061"/>
              <a:gd name="connsiteY2-1722" fmla="*/ 4003194 h 6335894"/>
              <a:gd name="connsiteX3-1723" fmla="*/ 433927 w 3527061"/>
              <a:gd name="connsiteY3-1724" fmla="*/ 3808985 h 6335894"/>
              <a:gd name="connsiteX4-1725" fmla="*/ 199258 w 3527061"/>
              <a:gd name="connsiteY4-1726" fmla="*/ 3566224 h 6335894"/>
              <a:gd name="connsiteX5-1727" fmla="*/ 555308 w 3527061"/>
              <a:gd name="connsiteY5-1728" fmla="*/ 3598592 h 6335894"/>
              <a:gd name="connsiteX6-1729" fmla="*/ 126430 w 3527061"/>
              <a:gd name="connsiteY6-1730" fmla="*/ 3040241 h 6335894"/>
              <a:gd name="connsiteX7-1731" fmla="*/ 522939 w 3527061"/>
              <a:gd name="connsiteY7-1732" fmla="*/ 3202082 h 6335894"/>
              <a:gd name="connsiteX8-1733" fmla="*/ 401559 w 3527061"/>
              <a:gd name="connsiteY8-1734" fmla="*/ 2732744 h 6335894"/>
              <a:gd name="connsiteX9-1735" fmla="*/ 887081 w 3527061"/>
              <a:gd name="connsiteY9-1736" fmla="*/ 3104978 h 6335894"/>
              <a:gd name="connsiteX10-1737" fmla="*/ 595768 w 3527061"/>
              <a:gd name="connsiteY10-1738" fmla="*/ 2376694 h 6335894"/>
              <a:gd name="connsiteX11-1739" fmla="*/ 1218854 w 3527061"/>
              <a:gd name="connsiteY11-1740" fmla="*/ 2975505 h 6335894"/>
              <a:gd name="connsiteX12-1741" fmla="*/ 959909 w 3527061"/>
              <a:gd name="connsiteY12-1742" fmla="*/ 2020645 h 6335894"/>
              <a:gd name="connsiteX13-1743" fmla="*/ 1040830 w 3527061"/>
              <a:gd name="connsiteY13-1744" fmla="*/ 1664595 h 6335894"/>
              <a:gd name="connsiteX14-1745" fmla="*/ 1453523 w 3527061"/>
              <a:gd name="connsiteY14-1746" fmla="*/ 2570903 h 6335894"/>
              <a:gd name="connsiteX15-1747" fmla="*/ 1582996 w 3527061"/>
              <a:gd name="connsiteY15-1748" fmla="*/ 2740836 h 6335894"/>
              <a:gd name="connsiteX16-1749" fmla="*/ 1388787 w 3527061"/>
              <a:gd name="connsiteY16-1750" fmla="*/ 2158210 h 6335894"/>
              <a:gd name="connsiteX17-1751" fmla="*/ 1291683 w 3527061"/>
              <a:gd name="connsiteY17-1752" fmla="*/ 1300454 h 6335894"/>
              <a:gd name="connsiteX18-1753" fmla="*/ 1445431 w 3527061"/>
              <a:gd name="connsiteY18-1754" fmla="*/ 1179073 h 6335894"/>
              <a:gd name="connsiteX19-1755" fmla="*/ 1680100 w 3527061"/>
              <a:gd name="connsiteY19-1756" fmla="*/ 1858804 h 6335894"/>
              <a:gd name="connsiteX20-1757" fmla="*/ 1866217 w 3527061"/>
              <a:gd name="connsiteY20-1758" fmla="*/ 2012553 h 6335894"/>
              <a:gd name="connsiteX21-1759" fmla="*/ 1841941 w 3527061"/>
              <a:gd name="connsiteY21-1760" fmla="*/ 1324730 h 6335894"/>
              <a:gd name="connsiteX22-1761" fmla="*/ 1971414 w 3527061"/>
              <a:gd name="connsiteY22-1762" fmla="*/ 968680 h 6335894"/>
              <a:gd name="connsiteX23-1763" fmla="*/ 2117070 w 3527061"/>
              <a:gd name="connsiteY23-1764" fmla="*/ 1373282 h 6335894"/>
              <a:gd name="connsiteX24-1765" fmla="*/ 2230359 w 3527061"/>
              <a:gd name="connsiteY24-1766" fmla="*/ 1567491 h 6335894"/>
              <a:gd name="connsiteX25-1767" fmla="*/ 2335555 w 3527061"/>
              <a:gd name="connsiteY25-1768" fmla="*/ 1308546 h 6335894"/>
              <a:gd name="connsiteX26-1769" fmla="*/ 2416476 w 3527061"/>
              <a:gd name="connsiteY26-1770" fmla="*/ 734011 h 6335894"/>
              <a:gd name="connsiteX27-1771" fmla="*/ 2651145 w 3527061"/>
              <a:gd name="connsiteY27-1772" fmla="*/ 685459 h 6335894"/>
              <a:gd name="connsiteX28-1773" fmla="*/ 3160943 w 3527061"/>
              <a:gd name="connsiteY28-1774" fmla="*/ 127109 h 6335894"/>
              <a:gd name="connsiteX29-1775" fmla="*/ 3371336 w 3527061"/>
              <a:gd name="connsiteY29-1776" fmla="*/ 30004 h 6335894"/>
              <a:gd name="connsiteX30-1777" fmla="*/ 3387520 w 3527061"/>
              <a:gd name="connsiteY30-1778" fmla="*/ 539802 h 6335894"/>
              <a:gd name="connsiteX31-1779" fmla="*/ 3096207 w 3527061"/>
              <a:gd name="connsiteY31-1780" fmla="*/ 1138613 h 6335894"/>
              <a:gd name="connsiteX32-1781" fmla="*/ 2812985 w 3527061"/>
              <a:gd name="connsiteY32-1782" fmla="*/ 1527031 h 6335894"/>
              <a:gd name="connsiteX33-1783" fmla="*/ 2877722 w 3527061"/>
              <a:gd name="connsiteY33-1784" fmla="*/ 1664595 h 6335894"/>
              <a:gd name="connsiteX34-1785" fmla="*/ 3209495 w 3527061"/>
              <a:gd name="connsiteY34-1786" fmla="*/ 1599859 h 6335894"/>
              <a:gd name="connsiteX35-1787" fmla="*/ 3508900 w 3527061"/>
              <a:gd name="connsiteY35-1788" fmla="*/ 1413742 h 6335894"/>
              <a:gd name="connsiteX36-1789" fmla="*/ 3322784 w 3527061"/>
              <a:gd name="connsiteY36-1790" fmla="*/ 1753608 h 6335894"/>
              <a:gd name="connsiteX37-1791" fmla="*/ 2554040 w 3527061"/>
              <a:gd name="connsiteY37-1792" fmla="*/ 2133933 h 6335894"/>
              <a:gd name="connsiteX38-1793" fmla="*/ 2303187 w 3527061"/>
              <a:gd name="connsiteY38-1794" fmla="*/ 2279590 h 6335894"/>
              <a:gd name="connsiteX39-1795" fmla="*/ 3152851 w 3527061"/>
              <a:gd name="connsiteY39-1796" fmla="*/ 2214854 h 6335894"/>
              <a:gd name="connsiteX40-1797" fmla="*/ 3525085 w 3527061"/>
              <a:gd name="connsiteY40-1798" fmla="*/ 2125841 h 6335894"/>
              <a:gd name="connsiteX41-1799" fmla="*/ 3266139 w 3527061"/>
              <a:gd name="connsiteY41-1800" fmla="*/ 2376694 h 6335894"/>
              <a:gd name="connsiteX42-1801" fmla="*/ 2570224 w 3527061"/>
              <a:gd name="connsiteY42-1802" fmla="*/ 2570903 h 6335894"/>
              <a:gd name="connsiteX43-1803" fmla="*/ 2149439 w 3527061"/>
              <a:gd name="connsiteY43-1804" fmla="*/ 2748928 h 6335894"/>
              <a:gd name="connsiteX44-1805" fmla="*/ 2853446 w 3527061"/>
              <a:gd name="connsiteY44-1806" fmla="*/ 2757020 h 6335894"/>
              <a:gd name="connsiteX45-1807" fmla="*/ 3152851 w 3527061"/>
              <a:gd name="connsiteY45-1808" fmla="*/ 2886493 h 6335894"/>
              <a:gd name="connsiteX46-1809" fmla="*/ 2513580 w 3527061"/>
              <a:gd name="connsiteY46-1810" fmla="*/ 3040241 h 6335894"/>
              <a:gd name="connsiteX47-1811" fmla="*/ 1809573 w 3527061"/>
              <a:gd name="connsiteY47-1812" fmla="*/ 3258726 h 6335894"/>
              <a:gd name="connsiteX48-1813" fmla="*/ 2465028 w 3527061"/>
              <a:gd name="connsiteY48-1814" fmla="*/ 3258726 h 6335894"/>
              <a:gd name="connsiteX49-1815" fmla="*/ 2991010 w 3527061"/>
              <a:gd name="connsiteY49-1816" fmla="*/ 3307279 h 6335894"/>
              <a:gd name="connsiteX50-1817" fmla="*/ 2683513 w 3527061"/>
              <a:gd name="connsiteY50-1818" fmla="*/ 3469119 h 6335894"/>
              <a:gd name="connsiteX51-1819" fmla="*/ 2246543 w 3527061"/>
              <a:gd name="connsiteY51-1820" fmla="*/ 3784709 h 6335894"/>
              <a:gd name="connsiteX52-1821" fmla="*/ 1906677 w 3527061"/>
              <a:gd name="connsiteY52-1822" fmla="*/ 3825169 h 6335894"/>
              <a:gd name="connsiteX53-1823" fmla="*/ 2529764 w 3527061"/>
              <a:gd name="connsiteY53-1824" fmla="*/ 3962733 h 6335894"/>
              <a:gd name="connsiteX54-1825" fmla="*/ 2117070 w 3527061"/>
              <a:gd name="connsiteY54-1826" fmla="*/ 4156942 h 6335894"/>
              <a:gd name="connsiteX55-1827" fmla="*/ 1850033 w 3527061"/>
              <a:gd name="connsiteY55-1828" fmla="*/ 4124574 h 6335894"/>
              <a:gd name="connsiteX56-1829" fmla="*/ 2084702 w 3527061"/>
              <a:gd name="connsiteY56-1830" fmla="*/ 4343059 h 6335894"/>
              <a:gd name="connsiteX57-1831" fmla="*/ 2222267 w 3527061"/>
              <a:gd name="connsiteY57-1832" fmla="*/ 4488716 h 6335894"/>
              <a:gd name="connsiteX58-1833" fmla="*/ 1930954 w 3527061"/>
              <a:gd name="connsiteY58-1834" fmla="*/ 4496808 h 6335894"/>
              <a:gd name="connsiteX59-1835" fmla="*/ 1858125 w 3527061"/>
              <a:gd name="connsiteY59-1836" fmla="*/ 4658648 h 6335894"/>
              <a:gd name="connsiteX60-1837" fmla="*/ 1404971 w 3527061"/>
              <a:gd name="connsiteY60-1838" fmla="*/ 4407795 h 6335894"/>
              <a:gd name="connsiteX61-1839" fmla="*/ 1340235 w 3527061"/>
              <a:gd name="connsiteY61-1840" fmla="*/ 4084114 h 6335894"/>
              <a:gd name="connsiteX62-1841" fmla="*/ 1170302 w 3527061"/>
              <a:gd name="connsiteY62-1842" fmla="*/ 4051746 h 6335894"/>
              <a:gd name="connsiteX63-1843" fmla="*/ 166890 w 3527061"/>
              <a:gd name="connsiteY63-1844" fmla="*/ 6082847 h 6335894"/>
              <a:gd name="connsiteX64-1845" fmla="*/ 94062 w 3527061"/>
              <a:gd name="connsiteY64-1846" fmla="*/ 6058571 h 6335894"/>
              <a:gd name="connsiteX65-1847" fmla="*/ 1040830 w 3527061"/>
              <a:gd name="connsiteY65-1848" fmla="*/ 4035562 h 6335894"/>
              <a:gd name="connsiteX0-1849" fmla="*/ 1040830 w 3527061"/>
              <a:gd name="connsiteY0-1850" fmla="*/ 4035562 h 6335894"/>
              <a:gd name="connsiteX1-1851" fmla="*/ 903265 w 3527061"/>
              <a:gd name="connsiteY1-1852" fmla="*/ 3881813 h 6335894"/>
              <a:gd name="connsiteX2-1853" fmla="*/ 498663 w 3527061"/>
              <a:gd name="connsiteY2-1854" fmla="*/ 4003194 h 6335894"/>
              <a:gd name="connsiteX3-1855" fmla="*/ 433927 w 3527061"/>
              <a:gd name="connsiteY3-1856" fmla="*/ 3808985 h 6335894"/>
              <a:gd name="connsiteX4-1857" fmla="*/ 199258 w 3527061"/>
              <a:gd name="connsiteY4-1858" fmla="*/ 3566224 h 6335894"/>
              <a:gd name="connsiteX5-1859" fmla="*/ 555308 w 3527061"/>
              <a:gd name="connsiteY5-1860" fmla="*/ 3598592 h 6335894"/>
              <a:gd name="connsiteX6-1861" fmla="*/ 126430 w 3527061"/>
              <a:gd name="connsiteY6-1862" fmla="*/ 3040241 h 6335894"/>
              <a:gd name="connsiteX7-1863" fmla="*/ 522939 w 3527061"/>
              <a:gd name="connsiteY7-1864" fmla="*/ 3202082 h 6335894"/>
              <a:gd name="connsiteX8-1865" fmla="*/ 401559 w 3527061"/>
              <a:gd name="connsiteY8-1866" fmla="*/ 2732744 h 6335894"/>
              <a:gd name="connsiteX9-1867" fmla="*/ 887081 w 3527061"/>
              <a:gd name="connsiteY9-1868" fmla="*/ 3104978 h 6335894"/>
              <a:gd name="connsiteX10-1869" fmla="*/ 595768 w 3527061"/>
              <a:gd name="connsiteY10-1870" fmla="*/ 2376694 h 6335894"/>
              <a:gd name="connsiteX11-1871" fmla="*/ 1218854 w 3527061"/>
              <a:gd name="connsiteY11-1872" fmla="*/ 2975505 h 6335894"/>
              <a:gd name="connsiteX12-1873" fmla="*/ 959909 w 3527061"/>
              <a:gd name="connsiteY12-1874" fmla="*/ 2020645 h 6335894"/>
              <a:gd name="connsiteX13-1875" fmla="*/ 1040830 w 3527061"/>
              <a:gd name="connsiteY13-1876" fmla="*/ 1664595 h 6335894"/>
              <a:gd name="connsiteX14-1877" fmla="*/ 1453523 w 3527061"/>
              <a:gd name="connsiteY14-1878" fmla="*/ 2570903 h 6335894"/>
              <a:gd name="connsiteX15-1879" fmla="*/ 1582996 w 3527061"/>
              <a:gd name="connsiteY15-1880" fmla="*/ 2740836 h 6335894"/>
              <a:gd name="connsiteX16-1881" fmla="*/ 1388787 w 3527061"/>
              <a:gd name="connsiteY16-1882" fmla="*/ 2158210 h 6335894"/>
              <a:gd name="connsiteX17-1883" fmla="*/ 1291683 w 3527061"/>
              <a:gd name="connsiteY17-1884" fmla="*/ 1300454 h 6335894"/>
              <a:gd name="connsiteX18-1885" fmla="*/ 1445431 w 3527061"/>
              <a:gd name="connsiteY18-1886" fmla="*/ 1179073 h 6335894"/>
              <a:gd name="connsiteX19-1887" fmla="*/ 1680100 w 3527061"/>
              <a:gd name="connsiteY19-1888" fmla="*/ 1858804 h 6335894"/>
              <a:gd name="connsiteX20-1889" fmla="*/ 1866217 w 3527061"/>
              <a:gd name="connsiteY20-1890" fmla="*/ 2012553 h 6335894"/>
              <a:gd name="connsiteX21-1891" fmla="*/ 1841941 w 3527061"/>
              <a:gd name="connsiteY21-1892" fmla="*/ 1324730 h 6335894"/>
              <a:gd name="connsiteX22-1893" fmla="*/ 1971414 w 3527061"/>
              <a:gd name="connsiteY22-1894" fmla="*/ 968680 h 6335894"/>
              <a:gd name="connsiteX23-1895" fmla="*/ 2117070 w 3527061"/>
              <a:gd name="connsiteY23-1896" fmla="*/ 1373282 h 6335894"/>
              <a:gd name="connsiteX24-1897" fmla="*/ 2230359 w 3527061"/>
              <a:gd name="connsiteY24-1898" fmla="*/ 1567491 h 6335894"/>
              <a:gd name="connsiteX25-1899" fmla="*/ 2335555 w 3527061"/>
              <a:gd name="connsiteY25-1900" fmla="*/ 1308546 h 6335894"/>
              <a:gd name="connsiteX26-1901" fmla="*/ 2416476 w 3527061"/>
              <a:gd name="connsiteY26-1902" fmla="*/ 734011 h 6335894"/>
              <a:gd name="connsiteX27-1903" fmla="*/ 2651145 w 3527061"/>
              <a:gd name="connsiteY27-1904" fmla="*/ 685459 h 6335894"/>
              <a:gd name="connsiteX28-1905" fmla="*/ 3160943 w 3527061"/>
              <a:gd name="connsiteY28-1906" fmla="*/ 127109 h 6335894"/>
              <a:gd name="connsiteX29-1907" fmla="*/ 3371336 w 3527061"/>
              <a:gd name="connsiteY29-1908" fmla="*/ 30004 h 6335894"/>
              <a:gd name="connsiteX30-1909" fmla="*/ 3387520 w 3527061"/>
              <a:gd name="connsiteY30-1910" fmla="*/ 539802 h 6335894"/>
              <a:gd name="connsiteX31-1911" fmla="*/ 3096207 w 3527061"/>
              <a:gd name="connsiteY31-1912" fmla="*/ 1138613 h 6335894"/>
              <a:gd name="connsiteX32-1913" fmla="*/ 2812985 w 3527061"/>
              <a:gd name="connsiteY32-1914" fmla="*/ 1527031 h 6335894"/>
              <a:gd name="connsiteX33-1915" fmla="*/ 2877722 w 3527061"/>
              <a:gd name="connsiteY33-1916" fmla="*/ 1664595 h 6335894"/>
              <a:gd name="connsiteX34-1917" fmla="*/ 3209495 w 3527061"/>
              <a:gd name="connsiteY34-1918" fmla="*/ 1599859 h 6335894"/>
              <a:gd name="connsiteX35-1919" fmla="*/ 3508900 w 3527061"/>
              <a:gd name="connsiteY35-1920" fmla="*/ 1413742 h 6335894"/>
              <a:gd name="connsiteX36-1921" fmla="*/ 3322784 w 3527061"/>
              <a:gd name="connsiteY36-1922" fmla="*/ 1753608 h 6335894"/>
              <a:gd name="connsiteX37-1923" fmla="*/ 2554040 w 3527061"/>
              <a:gd name="connsiteY37-1924" fmla="*/ 2133933 h 6335894"/>
              <a:gd name="connsiteX38-1925" fmla="*/ 2303187 w 3527061"/>
              <a:gd name="connsiteY38-1926" fmla="*/ 2279590 h 6335894"/>
              <a:gd name="connsiteX39-1927" fmla="*/ 3152851 w 3527061"/>
              <a:gd name="connsiteY39-1928" fmla="*/ 2214854 h 6335894"/>
              <a:gd name="connsiteX40-1929" fmla="*/ 3525085 w 3527061"/>
              <a:gd name="connsiteY40-1930" fmla="*/ 2125841 h 6335894"/>
              <a:gd name="connsiteX41-1931" fmla="*/ 3266139 w 3527061"/>
              <a:gd name="connsiteY41-1932" fmla="*/ 2376694 h 6335894"/>
              <a:gd name="connsiteX42-1933" fmla="*/ 2570224 w 3527061"/>
              <a:gd name="connsiteY42-1934" fmla="*/ 2570903 h 6335894"/>
              <a:gd name="connsiteX43-1935" fmla="*/ 2149439 w 3527061"/>
              <a:gd name="connsiteY43-1936" fmla="*/ 2748928 h 6335894"/>
              <a:gd name="connsiteX44-1937" fmla="*/ 2853446 w 3527061"/>
              <a:gd name="connsiteY44-1938" fmla="*/ 2757020 h 6335894"/>
              <a:gd name="connsiteX45-1939" fmla="*/ 3152851 w 3527061"/>
              <a:gd name="connsiteY45-1940" fmla="*/ 2886493 h 6335894"/>
              <a:gd name="connsiteX46-1941" fmla="*/ 2513580 w 3527061"/>
              <a:gd name="connsiteY46-1942" fmla="*/ 3040241 h 6335894"/>
              <a:gd name="connsiteX47-1943" fmla="*/ 1809573 w 3527061"/>
              <a:gd name="connsiteY47-1944" fmla="*/ 3258726 h 6335894"/>
              <a:gd name="connsiteX48-1945" fmla="*/ 2465028 w 3527061"/>
              <a:gd name="connsiteY48-1946" fmla="*/ 3258726 h 6335894"/>
              <a:gd name="connsiteX49-1947" fmla="*/ 2991010 w 3527061"/>
              <a:gd name="connsiteY49-1948" fmla="*/ 3307279 h 6335894"/>
              <a:gd name="connsiteX50-1949" fmla="*/ 2683513 w 3527061"/>
              <a:gd name="connsiteY50-1950" fmla="*/ 3469119 h 6335894"/>
              <a:gd name="connsiteX51-1951" fmla="*/ 2246543 w 3527061"/>
              <a:gd name="connsiteY51-1952" fmla="*/ 3784709 h 6335894"/>
              <a:gd name="connsiteX52-1953" fmla="*/ 1906677 w 3527061"/>
              <a:gd name="connsiteY52-1954" fmla="*/ 3825169 h 6335894"/>
              <a:gd name="connsiteX53-1955" fmla="*/ 2529764 w 3527061"/>
              <a:gd name="connsiteY53-1956" fmla="*/ 3962733 h 6335894"/>
              <a:gd name="connsiteX54-1957" fmla="*/ 2117070 w 3527061"/>
              <a:gd name="connsiteY54-1958" fmla="*/ 4156942 h 6335894"/>
              <a:gd name="connsiteX55-1959" fmla="*/ 1850033 w 3527061"/>
              <a:gd name="connsiteY55-1960" fmla="*/ 4124574 h 6335894"/>
              <a:gd name="connsiteX56-1961" fmla="*/ 2084702 w 3527061"/>
              <a:gd name="connsiteY56-1962" fmla="*/ 4343059 h 6335894"/>
              <a:gd name="connsiteX57-1963" fmla="*/ 2222267 w 3527061"/>
              <a:gd name="connsiteY57-1964" fmla="*/ 4488716 h 6335894"/>
              <a:gd name="connsiteX58-1965" fmla="*/ 1930954 w 3527061"/>
              <a:gd name="connsiteY58-1966" fmla="*/ 4496808 h 6335894"/>
              <a:gd name="connsiteX59-1967" fmla="*/ 1858125 w 3527061"/>
              <a:gd name="connsiteY59-1968" fmla="*/ 4658648 h 6335894"/>
              <a:gd name="connsiteX60-1969" fmla="*/ 1445431 w 3527061"/>
              <a:gd name="connsiteY60-1970" fmla="*/ 4464439 h 6335894"/>
              <a:gd name="connsiteX61-1971" fmla="*/ 1340235 w 3527061"/>
              <a:gd name="connsiteY61-1972" fmla="*/ 4084114 h 6335894"/>
              <a:gd name="connsiteX62-1973" fmla="*/ 1170302 w 3527061"/>
              <a:gd name="connsiteY62-1974" fmla="*/ 4051746 h 6335894"/>
              <a:gd name="connsiteX63-1975" fmla="*/ 166890 w 3527061"/>
              <a:gd name="connsiteY63-1976" fmla="*/ 6082847 h 6335894"/>
              <a:gd name="connsiteX64-1977" fmla="*/ 94062 w 3527061"/>
              <a:gd name="connsiteY64-1978" fmla="*/ 6058571 h 6335894"/>
              <a:gd name="connsiteX65-1979" fmla="*/ 1040830 w 3527061"/>
              <a:gd name="connsiteY65-1980" fmla="*/ 4035562 h 6335894"/>
              <a:gd name="connsiteX0-1981" fmla="*/ 1040830 w 3527061"/>
              <a:gd name="connsiteY0-1982" fmla="*/ 4035562 h 6335894"/>
              <a:gd name="connsiteX1-1983" fmla="*/ 903265 w 3527061"/>
              <a:gd name="connsiteY1-1984" fmla="*/ 3881813 h 6335894"/>
              <a:gd name="connsiteX2-1985" fmla="*/ 498663 w 3527061"/>
              <a:gd name="connsiteY2-1986" fmla="*/ 4003194 h 6335894"/>
              <a:gd name="connsiteX3-1987" fmla="*/ 433927 w 3527061"/>
              <a:gd name="connsiteY3-1988" fmla="*/ 3808985 h 6335894"/>
              <a:gd name="connsiteX4-1989" fmla="*/ 199258 w 3527061"/>
              <a:gd name="connsiteY4-1990" fmla="*/ 3566224 h 6335894"/>
              <a:gd name="connsiteX5-1991" fmla="*/ 555308 w 3527061"/>
              <a:gd name="connsiteY5-1992" fmla="*/ 3598592 h 6335894"/>
              <a:gd name="connsiteX6-1993" fmla="*/ 126430 w 3527061"/>
              <a:gd name="connsiteY6-1994" fmla="*/ 3040241 h 6335894"/>
              <a:gd name="connsiteX7-1995" fmla="*/ 522939 w 3527061"/>
              <a:gd name="connsiteY7-1996" fmla="*/ 3202082 h 6335894"/>
              <a:gd name="connsiteX8-1997" fmla="*/ 401559 w 3527061"/>
              <a:gd name="connsiteY8-1998" fmla="*/ 2732744 h 6335894"/>
              <a:gd name="connsiteX9-1999" fmla="*/ 887081 w 3527061"/>
              <a:gd name="connsiteY9-2000" fmla="*/ 3104978 h 6335894"/>
              <a:gd name="connsiteX10-2001" fmla="*/ 595768 w 3527061"/>
              <a:gd name="connsiteY10-2002" fmla="*/ 2376694 h 6335894"/>
              <a:gd name="connsiteX11-2003" fmla="*/ 1218854 w 3527061"/>
              <a:gd name="connsiteY11-2004" fmla="*/ 2975505 h 6335894"/>
              <a:gd name="connsiteX12-2005" fmla="*/ 959909 w 3527061"/>
              <a:gd name="connsiteY12-2006" fmla="*/ 2020645 h 6335894"/>
              <a:gd name="connsiteX13-2007" fmla="*/ 1040830 w 3527061"/>
              <a:gd name="connsiteY13-2008" fmla="*/ 1664595 h 6335894"/>
              <a:gd name="connsiteX14-2009" fmla="*/ 1453523 w 3527061"/>
              <a:gd name="connsiteY14-2010" fmla="*/ 2570903 h 6335894"/>
              <a:gd name="connsiteX15-2011" fmla="*/ 1582996 w 3527061"/>
              <a:gd name="connsiteY15-2012" fmla="*/ 2740836 h 6335894"/>
              <a:gd name="connsiteX16-2013" fmla="*/ 1388787 w 3527061"/>
              <a:gd name="connsiteY16-2014" fmla="*/ 2158210 h 6335894"/>
              <a:gd name="connsiteX17-2015" fmla="*/ 1291683 w 3527061"/>
              <a:gd name="connsiteY17-2016" fmla="*/ 1300454 h 6335894"/>
              <a:gd name="connsiteX18-2017" fmla="*/ 1445431 w 3527061"/>
              <a:gd name="connsiteY18-2018" fmla="*/ 1179073 h 6335894"/>
              <a:gd name="connsiteX19-2019" fmla="*/ 1680100 w 3527061"/>
              <a:gd name="connsiteY19-2020" fmla="*/ 1858804 h 6335894"/>
              <a:gd name="connsiteX20-2021" fmla="*/ 1866217 w 3527061"/>
              <a:gd name="connsiteY20-2022" fmla="*/ 2012553 h 6335894"/>
              <a:gd name="connsiteX21-2023" fmla="*/ 1841941 w 3527061"/>
              <a:gd name="connsiteY21-2024" fmla="*/ 1324730 h 6335894"/>
              <a:gd name="connsiteX22-2025" fmla="*/ 1971414 w 3527061"/>
              <a:gd name="connsiteY22-2026" fmla="*/ 968680 h 6335894"/>
              <a:gd name="connsiteX23-2027" fmla="*/ 2117070 w 3527061"/>
              <a:gd name="connsiteY23-2028" fmla="*/ 1373282 h 6335894"/>
              <a:gd name="connsiteX24-2029" fmla="*/ 2230359 w 3527061"/>
              <a:gd name="connsiteY24-2030" fmla="*/ 1567491 h 6335894"/>
              <a:gd name="connsiteX25-2031" fmla="*/ 2335555 w 3527061"/>
              <a:gd name="connsiteY25-2032" fmla="*/ 1308546 h 6335894"/>
              <a:gd name="connsiteX26-2033" fmla="*/ 2416476 w 3527061"/>
              <a:gd name="connsiteY26-2034" fmla="*/ 734011 h 6335894"/>
              <a:gd name="connsiteX27-2035" fmla="*/ 2651145 w 3527061"/>
              <a:gd name="connsiteY27-2036" fmla="*/ 685459 h 6335894"/>
              <a:gd name="connsiteX28-2037" fmla="*/ 3160943 w 3527061"/>
              <a:gd name="connsiteY28-2038" fmla="*/ 127109 h 6335894"/>
              <a:gd name="connsiteX29-2039" fmla="*/ 3371336 w 3527061"/>
              <a:gd name="connsiteY29-2040" fmla="*/ 30004 h 6335894"/>
              <a:gd name="connsiteX30-2041" fmla="*/ 3387520 w 3527061"/>
              <a:gd name="connsiteY30-2042" fmla="*/ 539802 h 6335894"/>
              <a:gd name="connsiteX31-2043" fmla="*/ 3096207 w 3527061"/>
              <a:gd name="connsiteY31-2044" fmla="*/ 1138613 h 6335894"/>
              <a:gd name="connsiteX32-2045" fmla="*/ 2812985 w 3527061"/>
              <a:gd name="connsiteY32-2046" fmla="*/ 1527031 h 6335894"/>
              <a:gd name="connsiteX33-2047" fmla="*/ 2877722 w 3527061"/>
              <a:gd name="connsiteY33-2048" fmla="*/ 1664595 h 6335894"/>
              <a:gd name="connsiteX34-2049" fmla="*/ 3209495 w 3527061"/>
              <a:gd name="connsiteY34-2050" fmla="*/ 1599859 h 6335894"/>
              <a:gd name="connsiteX35-2051" fmla="*/ 3508900 w 3527061"/>
              <a:gd name="connsiteY35-2052" fmla="*/ 1413742 h 6335894"/>
              <a:gd name="connsiteX36-2053" fmla="*/ 3322784 w 3527061"/>
              <a:gd name="connsiteY36-2054" fmla="*/ 1753608 h 6335894"/>
              <a:gd name="connsiteX37-2055" fmla="*/ 2554040 w 3527061"/>
              <a:gd name="connsiteY37-2056" fmla="*/ 2133933 h 6335894"/>
              <a:gd name="connsiteX38-2057" fmla="*/ 2303187 w 3527061"/>
              <a:gd name="connsiteY38-2058" fmla="*/ 2279590 h 6335894"/>
              <a:gd name="connsiteX39-2059" fmla="*/ 3152851 w 3527061"/>
              <a:gd name="connsiteY39-2060" fmla="*/ 2214854 h 6335894"/>
              <a:gd name="connsiteX40-2061" fmla="*/ 3525085 w 3527061"/>
              <a:gd name="connsiteY40-2062" fmla="*/ 2125841 h 6335894"/>
              <a:gd name="connsiteX41-2063" fmla="*/ 3266139 w 3527061"/>
              <a:gd name="connsiteY41-2064" fmla="*/ 2376694 h 6335894"/>
              <a:gd name="connsiteX42-2065" fmla="*/ 2570224 w 3527061"/>
              <a:gd name="connsiteY42-2066" fmla="*/ 2570903 h 6335894"/>
              <a:gd name="connsiteX43-2067" fmla="*/ 2149439 w 3527061"/>
              <a:gd name="connsiteY43-2068" fmla="*/ 2748928 h 6335894"/>
              <a:gd name="connsiteX44-2069" fmla="*/ 2853446 w 3527061"/>
              <a:gd name="connsiteY44-2070" fmla="*/ 2757020 h 6335894"/>
              <a:gd name="connsiteX45-2071" fmla="*/ 3152851 w 3527061"/>
              <a:gd name="connsiteY45-2072" fmla="*/ 2886493 h 6335894"/>
              <a:gd name="connsiteX46-2073" fmla="*/ 2513580 w 3527061"/>
              <a:gd name="connsiteY46-2074" fmla="*/ 3040241 h 6335894"/>
              <a:gd name="connsiteX47-2075" fmla="*/ 1809573 w 3527061"/>
              <a:gd name="connsiteY47-2076" fmla="*/ 3258726 h 6335894"/>
              <a:gd name="connsiteX48-2077" fmla="*/ 2465028 w 3527061"/>
              <a:gd name="connsiteY48-2078" fmla="*/ 3258726 h 6335894"/>
              <a:gd name="connsiteX49-2079" fmla="*/ 2991010 w 3527061"/>
              <a:gd name="connsiteY49-2080" fmla="*/ 3307279 h 6335894"/>
              <a:gd name="connsiteX50-2081" fmla="*/ 2683513 w 3527061"/>
              <a:gd name="connsiteY50-2082" fmla="*/ 3469119 h 6335894"/>
              <a:gd name="connsiteX51-2083" fmla="*/ 2246543 w 3527061"/>
              <a:gd name="connsiteY51-2084" fmla="*/ 3784709 h 6335894"/>
              <a:gd name="connsiteX52-2085" fmla="*/ 1906677 w 3527061"/>
              <a:gd name="connsiteY52-2086" fmla="*/ 3825169 h 6335894"/>
              <a:gd name="connsiteX53-2087" fmla="*/ 2529764 w 3527061"/>
              <a:gd name="connsiteY53-2088" fmla="*/ 3962733 h 6335894"/>
              <a:gd name="connsiteX54-2089" fmla="*/ 2117070 w 3527061"/>
              <a:gd name="connsiteY54-2090" fmla="*/ 4156942 h 6335894"/>
              <a:gd name="connsiteX55-2091" fmla="*/ 1850033 w 3527061"/>
              <a:gd name="connsiteY55-2092" fmla="*/ 4124574 h 6335894"/>
              <a:gd name="connsiteX56-2093" fmla="*/ 2084702 w 3527061"/>
              <a:gd name="connsiteY56-2094" fmla="*/ 4343059 h 6335894"/>
              <a:gd name="connsiteX57-2095" fmla="*/ 2222267 w 3527061"/>
              <a:gd name="connsiteY57-2096" fmla="*/ 4488716 h 6335894"/>
              <a:gd name="connsiteX58-2097" fmla="*/ 1930954 w 3527061"/>
              <a:gd name="connsiteY58-2098" fmla="*/ 4496808 h 6335894"/>
              <a:gd name="connsiteX59-2099" fmla="*/ 1858125 w 3527061"/>
              <a:gd name="connsiteY59-2100" fmla="*/ 4658648 h 6335894"/>
              <a:gd name="connsiteX60-2101" fmla="*/ 1485892 w 3527061"/>
              <a:gd name="connsiteY60-2102" fmla="*/ 4464439 h 6335894"/>
              <a:gd name="connsiteX61-2103" fmla="*/ 1340235 w 3527061"/>
              <a:gd name="connsiteY61-2104" fmla="*/ 4084114 h 6335894"/>
              <a:gd name="connsiteX62-2105" fmla="*/ 1170302 w 3527061"/>
              <a:gd name="connsiteY62-2106" fmla="*/ 4051746 h 6335894"/>
              <a:gd name="connsiteX63-2107" fmla="*/ 166890 w 3527061"/>
              <a:gd name="connsiteY63-2108" fmla="*/ 6082847 h 6335894"/>
              <a:gd name="connsiteX64-2109" fmla="*/ 94062 w 3527061"/>
              <a:gd name="connsiteY64-2110" fmla="*/ 6058571 h 6335894"/>
              <a:gd name="connsiteX65-2111" fmla="*/ 1040830 w 3527061"/>
              <a:gd name="connsiteY65-2112" fmla="*/ 4035562 h 6335894"/>
              <a:gd name="connsiteX0-2113" fmla="*/ 1040830 w 3527061"/>
              <a:gd name="connsiteY0-2114" fmla="*/ 4035562 h 6335894"/>
              <a:gd name="connsiteX1-2115" fmla="*/ 903265 w 3527061"/>
              <a:gd name="connsiteY1-2116" fmla="*/ 3881813 h 6335894"/>
              <a:gd name="connsiteX2-2117" fmla="*/ 498663 w 3527061"/>
              <a:gd name="connsiteY2-2118" fmla="*/ 4003194 h 6335894"/>
              <a:gd name="connsiteX3-2119" fmla="*/ 433927 w 3527061"/>
              <a:gd name="connsiteY3-2120" fmla="*/ 3808985 h 6335894"/>
              <a:gd name="connsiteX4-2121" fmla="*/ 199258 w 3527061"/>
              <a:gd name="connsiteY4-2122" fmla="*/ 3566224 h 6335894"/>
              <a:gd name="connsiteX5-2123" fmla="*/ 555308 w 3527061"/>
              <a:gd name="connsiteY5-2124" fmla="*/ 3598592 h 6335894"/>
              <a:gd name="connsiteX6-2125" fmla="*/ 126430 w 3527061"/>
              <a:gd name="connsiteY6-2126" fmla="*/ 3040241 h 6335894"/>
              <a:gd name="connsiteX7-2127" fmla="*/ 522939 w 3527061"/>
              <a:gd name="connsiteY7-2128" fmla="*/ 3202082 h 6335894"/>
              <a:gd name="connsiteX8-2129" fmla="*/ 401559 w 3527061"/>
              <a:gd name="connsiteY8-2130" fmla="*/ 2732744 h 6335894"/>
              <a:gd name="connsiteX9-2131" fmla="*/ 887081 w 3527061"/>
              <a:gd name="connsiteY9-2132" fmla="*/ 3104978 h 6335894"/>
              <a:gd name="connsiteX10-2133" fmla="*/ 595768 w 3527061"/>
              <a:gd name="connsiteY10-2134" fmla="*/ 2376694 h 6335894"/>
              <a:gd name="connsiteX11-2135" fmla="*/ 1218854 w 3527061"/>
              <a:gd name="connsiteY11-2136" fmla="*/ 2975505 h 6335894"/>
              <a:gd name="connsiteX12-2137" fmla="*/ 959909 w 3527061"/>
              <a:gd name="connsiteY12-2138" fmla="*/ 2020645 h 6335894"/>
              <a:gd name="connsiteX13-2139" fmla="*/ 1040830 w 3527061"/>
              <a:gd name="connsiteY13-2140" fmla="*/ 1664595 h 6335894"/>
              <a:gd name="connsiteX14-2141" fmla="*/ 1453523 w 3527061"/>
              <a:gd name="connsiteY14-2142" fmla="*/ 2570903 h 6335894"/>
              <a:gd name="connsiteX15-2143" fmla="*/ 1582996 w 3527061"/>
              <a:gd name="connsiteY15-2144" fmla="*/ 2740836 h 6335894"/>
              <a:gd name="connsiteX16-2145" fmla="*/ 1388787 w 3527061"/>
              <a:gd name="connsiteY16-2146" fmla="*/ 2158210 h 6335894"/>
              <a:gd name="connsiteX17-2147" fmla="*/ 1291683 w 3527061"/>
              <a:gd name="connsiteY17-2148" fmla="*/ 1300454 h 6335894"/>
              <a:gd name="connsiteX18-2149" fmla="*/ 1445431 w 3527061"/>
              <a:gd name="connsiteY18-2150" fmla="*/ 1179073 h 6335894"/>
              <a:gd name="connsiteX19-2151" fmla="*/ 1680100 w 3527061"/>
              <a:gd name="connsiteY19-2152" fmla="*/ 1858804 h 6335894"/>
              <a:gd name="connsiteX20-2153" fmla="*/ 1866217 w 3527061"/>
              <a:gd name="connsiteY20-2154" fmla="*/ 2012553 h 6335894"/>
              <a:gd name="connsiteX21-2155" fmla="*/ 1841941 w 3527061"/>
              <a:gd name="connsiteY21-2156" fmla="*/ 1324730 h 6335894"/>
              <a:gd name="connsiteX22-2157" fmla="*/ 1971414 w 3527061"/>
              <a:gd name="connsiteY22-2158" fmla="*/ 968680 h 6335894"/>
              <a:gd name="connsiteX23-2159" fmla="*/ 2117070 w 3527061"/>
              <a:gd name="connsiteY23-2160" fmla="*/ 1373282 h 6335894"/>
              <a:gd name="connsiteX24-2161" fmla="*/ 2230359 w 3527061"/>
              <a:gd name="connsiteY24-2162" fmla="*/ 1567491 h 6335894"/>
              <a:gd name="connsiteX25-2163" fmla="*/ 2335555 w 3527061"/>
              <a:gd name="connsiteY25-2164" fmla="*/ 1308546 h 6335894"/>
              <a:gd name="connsiteX26-2165" fmla="*/ 2416476 w 3527061"/>
              <a:gd name="connsiteY26-2166" fmla="*/ 734011 h 6335894"/>
              <a:gd name="connsiteX27-2167" fmla="*/ 2651145 w 3527061"/>
              <a:gd name="connsiteY27-2168" fmla="*/ 685459 h 6335894"/>
              <a:gd name="connsiteX28-2169" fmla="*/ 3160943 w 3527061"/>
              <a:gd name="connsiteY28-2170" fmla="*/ 127109 h 6335894"/>
              <a:gd name="connsiteX29-2171" fmla="*/ 3371336 w 3527061"/>
              <a:gd name="connsiteY29-2172" fmla="*/ 30004 h 6335894"/>
              <a:gd name="connsiteX30-2173" fmla="*/ 3387520 w 3527061"/>
              <a:gd name="connsiteY30-2174" fmla="*/ 539802 h 6335894"/>
              <a:gd name="connsiteX31-2175" fmla="*/ 3096207 w 3527061"/>
              <a:gd name="connsiteY31-2176" fmla="*/ 1138613 h 6335894"/>
              <a:gd name="connsiteX32-2177" fmla="*/ 2812985 w 3527061"/>
              <a:gd name="connsiteY32-2178" fmla="*/ 1527031 h 6335894"/>
              <a:gd name="connsiteX33-2179" fmla="*/ 2877722 w 3527061"/>
              <a:gd name="connsiteY33-2180" fmla="*/ 1664595 h 6335894"/>
              <a:gd name="connsiteX34-2181" fmla="*/ 3209495 w 3527061"/>
              <a:gd name="connsiteY34-2182" fmla="*/ 1599859 h 6335894"/>
              <a:gd name="connsiteX35-2183" fmla="*/ 3508900 w 3527061"/>
              <a:gd name="connsiteY35-2184" fmla="*/ 1413742 h 6335894"/>
              <a:gd name="connsiteX36-2185" fmla="*/ 3322784 w 3527061"/>
              <a:gd name="connsiteY36-2186" fmla="*/ 1753608 h 6335894"/>
              <a:gd name="connsiteX37-2187" fmla="*/ 2554040 w 3527061"/>
              <a:gd name="connsiteY37-2188" fmla="*/ 2133933 h 6335894"/>
              <a:gd name="connsiteX38-2189" fmla="*/ 2303187 w 3527061"/>
              <a:gd name="connsiteY38-2190" fmla="*/ 2279590 h 6335894"/>
              <a:gd name="connsiteX39-2191" fmla="*/ 3152851 w 3527061"/>
              <a:gd name="connsiteY39-2192" fmla="*/ 2214854 h 6335894"/>
              <a:gd name="connsiteX40-2193" fmla="*/ 3525085 w 3527061"/>
              <a:gd name="connsiteY40-2194" fmla="*/ 2125841 h 6335894"/>
              <a:gd name="connsiteX41-2195" fmla="*/ 3266139 w 3527061"/>
              <a:gd name="connsiteY41-2196" fmla="*/ 2376694 h 6335894"/>
              <a:gd name="connsiteX42-2197" fmla="*/ 2570224 w 3527061"/>
              <a:gd name="connsiteY42-2198" fmla="*/ 2570903 h 6335894"/>
              <a:gd name="connsiteX43-2199" fmla="*/ 2149439 w 3527061"/>
              <a:gd name="connsiteY43-2200" fmla="*/ 2748928 h 6335894"/>
              <a:gd name="connsiteX44-2201" fmla="*/ 2853446 w 3527061"/>
              <a:gd name="connsiteY44-2202" fmla="*/ 2757020 h 6335894"/>
              <a:gd name="connsiteX45-2203" fmla="*/ 3152851 w 3527061"/>
              <a:gd name="connsiteY45-2204" fmla="*/ 2886493 h 6335894"/>
              <a:gd name="connsiteX46-2205" fmla="*/ 2513580 w 3527061"/>
              <a:gd name="connsiteY46-2206" fmla="*/ 3040241 h 6335894"/>
              <a:gd name="connsiteX47-2207" fmla="*/ 1809573 w 3527061"/>
              <a:gd name="connsiteY47-2208" fmla="*/ 3258726 h 6335894"/>
              <a:gd name="connsiteX48-2209" fmla="*/ 2465028 w 3527061"/>
              <a:gd name="connsiteY48-2210" fmla="*/ 3258726 h 6335894"/>
              <a:gd name="connsiteX49-2211" fmla="*/ 2991010 w 3527061"/>
              <a:gd name="connsiteY49-2212" fmla="*/ 3307279 h 6335894"/>
              <a:gd name="connsiteX50-2213" fmla="*/ 2683513 w 3527061"/>
              <a:gd name="connsiteY50-2214" fmla="*/ 3469119 h 6335894"/>
              <a:gd name="connsiteX51-2215" fmla="*/ 2246543 w 3527061"/>
              <a:gd name="connsiteY51-2216" fmla="*/ 3784709 h 6335894"/>
              <a:gd name="connsiteX52-2217" fmla="*/ 1906677 w 3527061"/>
              <a:gd name="connsiteY52-2218" fmla="*/ 3825169 h 6335894"/>
              <a:gd name="connsiteX53-2219" fmla="*/ 2529764 w 3527061"/>
              <a:gd name="connsiteY53-2220" fmla="*/ 3962733 h 6335894"/>
              <a:gd name="connsiteX54-2221" fmla="*/ 2117070 w 3527061"/>
              <a:gd name="connsiteY54-2222" fmla="*/ 4156942 h 6335894"/>
              <a:gd name="connsiteX55-2223" fmla="*/ 1850033 w 3527061"/>
              <a:gd name="connsiteY55-2224" fmla="*/ 4124574 h 6335894"/>
              <a:gd name="connsiteX56-2225" fmla="*/ 2084702 w 3527061"/>
              <a:gd name="connsiteY56-2226" fmla="*/ 4343059 h 6335894"/>
              <a:gd name="connsiteX57-2227" fmla="*/ 2222267 w 3527061"/>
              <a:gd name="connsiteY57-2228" fmla="*/ 4488716 h 6335894"/>
              <a:gd name="connsiteX58-2229" fmla="*/ 1930954 w 3527061"/>
              <a:gd name="connsiteY58-2230" fmla="*/ 4496808 h 6335894"/>
              <a:gd name="connsiteX59-2231" fmla="*/ 1858125 w 3527061"/>
              <a:gd name="connsiteY59-2232" fmla="*/ 4658648 h 6335894"/>
              <a:gd name="connsiteX60-2233" fmla="*/ 1485892 w 3527061"/>
              <a:gd name="connsiteY60-2234" fmla="*/ 4464439 h 6335894"/>
              <a:gd name="connsiteX61-2235" fmla="*/ 1340235 w 3527061"/>
              <a:gd name="connsiteY61-2236" fmla="*/ 4084114 h 6335894"/>
              <a:gd name="connsiteX62-2237" fmla="*/ 1170302 w 3527061"/>
              <a:gd name="connsiteY62-2238" fmla="*/ 4051746 h 6335894"/>
              <a:gd name="connsiteX63-2239" fmla="*/ 166890 w 3527061"/>
              <a:gd name="connsiteY63-2240" fmla="*/ 6082847 h 6335894"/>
              <a:gd name="connsiteX64-2241" fmla="*/ 94062 w 3527061"/>
              <a:gd name="connsiteY64-2242" fmla="*/ 6058571 h 6335894"/>
              <a:gd name="connsiteX65-2243" fmla="*/ 1040830 w 3527061"/>
              <a:gd name="connsiteY65-2244" fmla="*/ 4035562 h 6335894"/>
              <a:gd name="connsiteX0-2245" fmla="*/ 1040830 w 3527061"/>
              <a:gd name="connsiteY0-2246" fmla="*/ 4035562 h 6335894"/>
              <a:gd name="connsiteX1-2247" fmla="*/ 903265 w 3527061"/>
              <a:gd name="connsiteY1-2248" fmla="*/ 3881813 h 6335894"/>
              <a:gd name="connsiteX2-2249" fmla="*/ 498663 w 3527061"/>
              <a:gd name="connsiteY2-2250" fmla="*/ 4003194 h 6335894"/>
              <a:gd name="connsiteX3-2251" fmla="*/ 433927 w 3527061"/>
              <a:gd name="connsiteY3-2252" fmla="*/ 3808985 h 6335894"/>
              <a:gd name="connsiteX4-2253" fmla="*/ 199258 w 3527061"/>
              <a:gd name="connsiteY4-2254" fmla="*/ 3566224 h 6335894"/>
              <a:gd name="connsiteX5-2255" fmla="*/ 555308 w 3527061"/>
              <a:gd name="connsiteY5-2256" fmla="*/ 3598592 h 6335894"/>
              <a:gd name="connsiteX6-2257" fmla="*/ 126430 w 3527061"/>
              <a:gd name="connsiteY6-2258" fmla="*/ 3040241 h 6335894"/>
              <a:gd name="connsiteX7-2259" fmla="*/ 522939 w 3527061"/>
              <a:gd name="connsiteY7-2260" fmla="*/ 3202082 h 6335894"/>
              <a:gd name="connsiteX8-2261" fmla="*/ 401559 w 3527061"/>
              <a:gd name="connsiteY8-2262" fmla="*/ 2732744 h 6335894"/>
              <a:gd name="connsiteX9-2263" fmla="*/ 887081 w 3527061"/>
              <a:gd name="connsiteY9-2264" fmla="*/ 3104978 h 6335894"/>
              <a:gd name="connsiteX10-2265" fmla="*/ 595768 w 3527061"/>
              <a:gd name="connsiteY10-2266" fmla="*/ 2376694 h 6335894"/>
              <a:gd name="connsiteX11-2267" fmla="*/ 1218854 w 3527061"/>
              <a:gd name="connsiteY11-2268" fmla="*/ 2975505 h 6335894"/>
              <a:gd name="connsiteX12-2269" fmla="*/ 959909 w 3527061"/>
              <a:gd name="connsiteY12-2270" fmla="*/ 2020645 h 6335894"/>
              <a:gd name="connsiteX13-2271" fmla="*/ 1040830 w 3527061"/>
              <a:gd name="connsiteY13-2272" fmla="*/ 1664595 h 6335894"/>
              <a:gd name="connsiteX14-2273" fmla="*/ 1453523 w 3527061"/>
              <a:gd name="connsiteY14-2274" fmla="*/ 2570903 h 6335894"/>
              <a:gd name="connsiteX15-2275" fmla="*/ 1582996 w 3527061"/>
              <a:gd name="connsiteY15-2276" fmla="*/ 2740836 h 6335894"/>
              <a:gd name="connsiteX16-2277" fmla="*/ 1388787 w 3527061"/>
              <a:gd name="connsiteY16-2278" fmla="*/ 2158210 h 6335894"/>
              <a:gd name="connsiteX17-2279" fmla="*/ 1291683 w 3527061"/>
              <a:gd name="connsiteY17-2280" fmla="*/ 1300454 h 6335894"/>
              <a:gd name="connsiteX18-2281" fmla="*/ 1445431 w 3527061"/>
              <a:gd name="connsiteY18-2282" fmla="*/ 1179073 h 6335894"/>
              <a:gd name="connsiteX19-2283" fmla="*/ 1680100 w 3527061"/>
              <a:gd name="connsiteY19-2284" fmla="*/ 1858804 h 6335894"/>
              <a:gd name="connsiteX20-2285" fmla="*/ 1866217 w 3527061"/>
              <a:gd name="connsiteY20-2286" fmla="*/ 2012553 h 6335894"/>
              <a:gd name="connsiteX21-2287" fmla="*/ 1841941 w 3527061"/>
              <a:gd name="connsiteY21-2288" fmla="*/ 1324730 h 6335894"/>
              <a:gd name="connsiteX22-2289" fmla="*/ 1971414 w 3527061"/>
              <a:gd name="connsiteY22-2290" fmla="*/ 968680 h 6335894"/>
              <a:gd name="connsiteX23-2291" fmla="*/ 2117070 w 3527061"/>
              <a:gd name="connsiteY23-2292" fmla="*/ 1373282 h 6335894"/>
              <a:gd name="connsiteX24-2293" fmla="*/ 2230359 w 3527061"/>
              <a:gd name="connsiteY24-2294" fmla="*/ 1567491 h 6335894"/>
              <a:gd name="connsiteX25-2295" fmla="*/ 2335555 w 3527061"/>
              <a:gd name="connsiteY25-2296" fmla="*/ 1308546 h 6335894"/>
              <a:gd name="connsiteX26-2297" fmla="*/ 2416476 w 3527061"/>
              <a:gd name="connsiteY26-2298" fmla="*/ 734011 h 6335894"/>
              <a:gd name="connsiteX27-2299" fmla="*/ 2651145 w 3527061"/>
              <a:gd name="connsiteY27-2300" fmla="*/ 685459 h 6335894"/>
              <a:gd name="connsiteX28-2301" fmla="*/ 3160943 w 3527061"/>
              <a:gd name="connsiteY28-2302" fmla="*/ 127109 h 6335894"/>
              <a:gd name="connsiteX29-2303" fmla="*/ 3371336 w 3527061"/>
              <a:gd name="connsiteY29-2304" fmla="*/ 30004 h 6335894"/>
              <a:gd name="connsiteX30-2305" fmla="*/ 3387520 w 3527061"/>
              <a:gd name="connsiteY30-2306" fmla="*/ 539802 h 6335894"/>
              <a:gd name="connsiteX31-2307" fmla="*/ 3096207 w 3527061"/>
              <a:gd name="connsiteY31-2308" fmla="*/ 1138613 h 6335894"/>
              <a:gd name="connsiteX32-2309" fmla="*/ 2812985 w 3527061"/>
              <a:gd name="connsiteY32-2310" fmla="*/ 1527031 h 6335894"/>
              <a:gd name="connsiteX33-2311" fmla="*/ 2877722 w 3527061"/>
              <a:gd name="connsiteY33-2312" fmla="*/ 1664595 h 6335894"/>
              <a:gd name="connsiteX34-2313" fmla="*/ 3209495 w 3527061"/>
              <a:gd name="connsiteY34-2314" fmla="*/ 1599859 h 6335894"/>
              <a:gd name="connsiteX35-2315" fmla="*/ 3508900 w 3527061"/>
              <a:gd name="connsiteY35-2316" fmla="*/ 1413742 h 6335894"/>
              <a:gd name="connsiteX36-2317" fmla="*/ 3322784 w 3527061"/>
              <a:gd name="connsiteY36-2318" fmla="*/ 1753608 h 6335894"/>
              <a:gd name="connsiteX37-2319" fmla="*/ 2554040 w 3527061"/>
              <a:gd name="connsiteY37-2320" fmla="*/ 2133933 h 6335894"/>
              <a:gd name="connsiteX38-2321" fmla="*/ 2303187 w 3527061"/>
              <a:gd name="connsiteY38-2322" fmla="*/ 2279590 h 6335894"/>
              <a:gd name="connsiteX39-2323" fmla="*/ 3152851 w 3527061"/>
              <a:gd name="connsiteY39-2324" fmla="*/ 2214854 h 6335894"/>
              <a:gd name="connsiteX40-2325" fmla="*/ 3525085 w 3527061"/>
              <a:gd name="connsiteY40-2326" fmla="*/ 2125841 h 6335894"/>
              <a:gd name="connsiteX41-2327" fmla="*/ 3266139 w 3527061"/>
              <a:gd name="connsiteY41-2328" fmla="*/ 2376694 h 6335894"/>
              <a:gd name="connsiteX42-2329" fmla="*/ 2570224 w 3527061"/>
              <a:gd name="connsiteY42-2330" fmla="*/ 2570903 h 6335894"/>
              <a:gd name="connsiteX43-2331" fmla="*/ 2149439 w 3527061"/>
              <a:gd name="connsiteY43-2332" fmla="*/ 2748928 h 6335894"/>
              <a:gd name="connsiteX44-2333" fmla="*/ 2853446 w 3527061"/>
              <a:gd name="connsiteY44-2334" fmla="*/ 2757020 h 6335894"/>
              <a:gd name="connsiteX45-2335" fmla="*/ 3152851 w 3527061"/>
              <a:gd name="connsiteY45-2336" fmla="*/ 2886493 h 6335894"/>
              <a:gd name="connsiteX46-2337" fmla="*/ 2513580 w 3527061"/>
              <a:gd name="connsiteY46-2338" fmla="*/ 3040241 h 6335894"/>
              <a:gd name="connsiteX47-2339" fmla="*/ 1809573 w 3527061"/>
              <a:gd name="connsiteY47-2340" fmla="*/ 3258726 h 6335894"/>
              <a:gd name="connsiteX48-2341" fmla="*/ 2465028 w 3527061"/>
              <a:gd name="connsiteY48-2342" fmla="*/ 3258726 h 6335894"/>
              <a:gd name="connsiteX49-2343" fmla="*/ 2991010 w 3527061"/>
              <a:gd name="connsiteY49-2344" fmla="*/ 3307279 h 6335894"/>
              <a:gd name="connsiteX50-2345" fmla="*/ 2683513 w 3527061"/>
              <a:gd name="connsiteY50-2346" fmla="*/ 3469119 h 6335894"/>
              <a:gd name="connsiteX51-2347" fmla="*/ 2246543 w 3527061"/>
              <a:gd name="connsiteY51-2348" fmla="*/ 3784709 h 6335894"/>
              <a:gd name="connsiteX52-2349" fmla="*/ 1906677 w 3527061"/>
              <a:gd name="connsiteY52-2350" fmla="*/ 3825169 h 6335894"/>
              <a:gd name="connsiteX53-2351" fmla="*/ 2529764 w 3527061"/>
              <a:gd name="connsiteY53-2352" fmla="*/ 3962733 h 6335894"/>
              <a:gd name="connsiteX54-2353" fmla="*/ 2117070 w 3527061"/>
              <a:gd name="connsiteY54-2354" fmla="*/ 4156942 h 6335894"/>
              <a:gd name="connsiteX55-2355" fmla="*/ 1850033 w 3527061"/>
              <a:gd name="connsiteY55-2356" fmla="*/ 4124574 h 6335894"/>
              <a:gd name="connsiteX56-2357" fmla="*/ 2084702 w 3527061"/>
              <a:gd name="connsiteY56-2358" fmla="*/ 4343059 h 6335894"/>
              <a:gd name="connsiteX57-2359" fmla="*/ 2222267 w 3527061"/>
              <a:gd name="connsiteY57-2360" fmla="*/ 4488716 h 6335894"/>
              <a:gd name="connsiteX58-2361" fmla="*/ 1930954 w 3527061"/>
              <a:gd name="connsiteY58-2362" fmla="*/ 4496808 h 6335894"/>
              <a:gd name="connsiteX59-2363" fmla="*/ 1858125 w 3527061"/>
              <a:gd name="connsiteY59-2364" fmla="*/ 4658648 h 6335894"/>
              <a:gd name="connsiteX60-2365" fmla="*/ 1485892 w 3527061"/>
              <a:gd name="connsiteY60-2366" fmla="*/ 4464439 h 6335894"/>
              <a:gd name="connsiteX61-2367" fmla="*/ 1340235 w 3527061"/>
              <a:gd name="connsiteY61-2368" fmla="*/ 4084114 h 6335894"/>
              <a:gd name="connsiteX62-2369" fmla="*/ 1170302 w 3527061"/>
              <a:gd name="connsiteY62-2370" fmla="*/ 4051746 h 6335894"/>
              <a:gd name="connsiteX63-2371" fmla="*/ 166890 w 3527061"/>
              <a:gd name="connsiteY63-2372" fmla="*/ 6082847 h 6335894"/>
              <a:gd name="connsiteX64-2373" fmla="*/ 94062 w 3527061"/>
              <a:gd name="connsiteY64-2374" fmla="*/ 6058571 h 6335894"/>
              <a:gd name="connsiteX65-2375" fmla="*/ 1040830 w 3527061"/>
              <a:gd name="connsiteY65-2376" fmla="*/ 4035562 h 6335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</a:cxnLst>
            <a:rect l="l" t="t" r="r" b="b"/>
            <a:pathLst>
              <a:path w="3527061" h="6335894">
                <a:moveTo>
                  <a:pt x="1040830" y="4035562"/>
                </a:moveTo>
                <a:cubicBezTo>
                  <a:pt x="1175697" y="3672769"/>
                  <a:pt x="1017902" y="3806288"/>
                  <a:pt x="903265" y="3881813"/>
                </a:cubicBezTo>
                <a:cubicBezTo>
                  <a:pt x="788628" y="3957338"/>
                  <a:pt x="576886" y="4015332"/>
                  <a:pt x="498663" y="4003194"/>
                </a:cubicBezTo>
                <a:cubicBezTo>
                  <a:pt x="420440" y="3991056"/>
                  <a:pt x="483828" y="3881813"/>
                  <a:pt x="433927" y="3808985"/>
                </a:cubicBezTo>
                <a:cubicBezTo>
                  <a:pt x="384026" y="3736157"/>
                  <a:pt x="179028" y="3601289"/>
                  <a:pt x="199258" y="3566224"/>
                </a:cubicBezTo>
                <a:cubicBezTo>
                  <a:pt x="219488" y="3531159"/>
                  <a:pt x="567446" y="3686256"/>
                  <a:pt x="555308" y="3598592"/>
                </a:cubicBezTo>
                <a:cubicBezTo>
                  <a:pt x="543170" y="3510928"/>
                  <a:pt x="131825" y="3106326"/>
                  <a:pt x="126430" y="3040241"/>
                </a:cubicBezTo>
                <a:cubicBezTo>
                  <a:pt x="121035" y="2974156"/>
                  <a:pt x="477084" y="3253332"/>
                  <a:pt x="522939" y="3202082"/>
                </a:cubicBezTo>
                <a:cubicBezTo>
                  <a:pt x="568794" y="3150832"/>
                  <a:pt x="340869" y="2748928"/>
                  <a:pt x="401559" y="2732744"/>
                </a:cubicBezTo>
                <a:cubicBezTo>
                  <a:pt x="462249" y="2716560"/>
                  <a:pt x="895173" y="3277608"/>
                  <a:pt x="887081" y="3104978"/>
                </a:cubicBezTo>
                <a:cubicBezTo>
                  <a:pt x="878989" y="2932348"/>
                  <a:pt x="540473" y="2398273"/>
                  <a:pt x="595768" y="2376694"/>
                </a:cubicBezTo>
                <a:cubicBezTo>
                  <a:pt x="651063" y="2355115"/>
                  <a:pt x="1158164" y="3034846"/>
                  <a:pt x="1218854" y="2975505"/>
                </a:cubicBezTo>
                <a:cubicBezTo>
                  <a:pt x="1279544" y="2916164"/>
                  <a:pt x="957212" y="2457615"/>
                  <a:pt x="959909" y="2020645"/>
                </a:cubicBezTo>
                <a:cubicBezTo>
                  <a:pt x="962606" y="1583675"/>
                  <a:pt x="958561" y="1572885"/>
                  <a:pt x="1040830" y="1664595"/>
                </a:cubicBezTo>
                <a:cubicBezTo>
                  <a:pt x="1123099" y="1756305"/>
                  <a:pt x="1363162" y="2391529"/>
                  <a:pt x="1453523" y="2570903"/>
                </a:cubicBezTo>
                <a:cubicBezTo>
                  <a:pt x="1543884" y="2750276"/>
                  <a:pt x="1593785" y="2809618"/>
                  <a:pt x="1582996" y="2740836"/>
                </a:cubicBezTo>
                <a:cubicBezTo>
                  <a:pt x="1572207" y="2672054"/>
                  <a:pt x="1437339" y="2398274"/>
                  <a:pt x="1388787" y="2158210"/>
                </a:cubicBezTo>
                <a:cubicBezTo>
                  <a:pt x="1340235" y="1918146"/>
                  <a:pt x="1282242" y="1463643"/>
                  <a:pt x="1291683" y="1300454"/>
                </a:cubicBezTo>
                <a:cubicBezTo>
                  <a:pt x="1301124" y="1137265"/>
                  <a:pt x="1380695" y="1086015"/>
                  <a:pt x="1445431" y="1179073"/>
                </a:cubicBezTo>
                <a:cubicBezTo>
                  <a:pt x="1510167" y="1272131"/>
                  <a:pt x="1609969" y="1719891"/>
                  <a:pt x="1680100" y="1858804"/>
                </a:cubicBezTo>
                <a:cubicBezTo>
                  <a:pt x="1750231" y="1997717"/>
                  <a:pt x="1839244" y="2101565"/>
                  <a:pt x="1866217" y="2012553"/>
                </a:cubicBezTo>
                <a:cubicBezTo>
                  <a:pt x="1893190" y="1923541"/>
                  <a:pt x="1824408" y="1498709"/>
                  <a:pt x="1841941" y="1324730"/>
                </a:cubicBezTo>
                <a:cubicBezTo>
                  <a:pt x="1859474" y="1150751"/>
                  <a:pt x="1925559" y="960588"/>
                  <a:pt x="1971414" y="968680"/>
                </a:cubicBezTo>
                <a:cubicBezTo>
                  <a:pt x="2017269" y="976772"/>
                  <a:pt x="2073913" y="1273480"/>
                  <a:pt x="2117070" y="1373282"/>
                </a:cubicBezTo>
                <a:cubicBezTo>
                  <a:pt x="2160228" y="1473084"/>
                  <a:pt x="2193945" y="1578280"/>
                  <a:pt x="2230359" y="1567491"/>
                </a:cubicBezTo>
                <a:cubicBezTo>
                  <a:pt x="2266773" y="1556702"/>
                  <a:pt x="2304536" y="1447459"/>
                  <a:pt x="2335555" y="1308546"/>
                </a:cubicBezTo>
                <a:cubicBezTo>
                  <a:pt x="2366574" y="1169633"/>
                  <a:pt x="2363878" y="837859"/>
                  <a:pt x="2416476" y="734011"/>
                </a:cubicBezTo>
                <a:cubicBezTo>
                  <a:pt x="2469074" y="630163"/>
                  <a:pt x="2527067" y="786609"/>
                  <a:pt x="2651145" y="685459"/>
                </a:cubicBezTo>
                <a:cubicBezTo>
                  <a:pt x="2775223" y="584309"/>
                  <a:pt x="3040911" y="236351"/>
                  <a:pt x="3160943" y="127109"/>
                </a:cubicBezTo>
                <a:cubicBezTo>
                  <a:pt x="3280975" y="17867"/>
                  <a:pt x="3333573" y="-38778"/>
                  <a:pt x="3371336" y="30004"/>
                </a:cubicBezTo>
                <a:cubicBezTo>
                  <a:pt x="3409099" y="98786"/>
                  <a:pt x="3433375" y="355034"/>
                  <a:pt x="3387520" y="539802"/>
                </a:cubicBezTo>
                <a:cubicBezTo>
                  <a:pt x="3341665" y="724570"/>
                  <a:pt x="3191963" y="974075"/>
                  <a:pt x="3096207" y="1138613"/>
                </a:cubicBezTo>
                <a:cubicBezTo>
                  <a:pt x="3000451" y="1303151"/>
                  <a:pt x="2849399" y="1439367"/>
                  <a:pt x="2812985" y="1527031"/>
                </a:cubicBezTo>
                <a:cubicBezTo>
                  <a:pt x="2776571" y="1614695"/>
                  <a:pt x="2811637" y="1652457"/>
                  <a:pt x="2877722" y="1664595"/>
                </a:cubicBezTo>
                <a:cubicBezTo>
                  <a:pt x="2943807" y="1676733"/>
                  <a:pt x="3104299" y="1641668"/>
                  <a:pt x="3209495" y="1599859"/>
                </a:cubicBezTo>
                <a:cubicBezTo>
                  <a:pt x="3314691" y="1558050"/>
                  <a:pt x="3490019" y="1388117"/>
                  <a:pt x="3508900" y="1413742"/>
                </a:cubicBezTo>
                <a:cubicBezTo>
                  <a:pt x="3527782" y="1439367"/>
                  <a:pt x="3481927" y="1633576"/>
                  <a:pt x="3322784" y="1753608"/>
                </a:cubicBezTo>
                <a:cubicBezTo>
                  <a:pt x="3163641" y="1873640"/>
                  <a:pt x="2723973" y="2046269"/>
                  <a:pt x="2554040" y="2133933"/>
                </a:cubicBezTo>
                <a:cubicBezTo>
                  <a:pt x="2384107" y="2221597"/>
                  <a:pt x="2203385" y="2266103"/>
                  <a:pt x="2303187" y="2279590"/>
                </a:cubicBezTo>
                <a:cubicBezTo>
                  <a:pt x="2402989" y="2293077"/>
                  <a:pt x="2949201" y="2240479"/>
                  <a:pt x="3152851" y="2214854"/>
                </a:cubicBezTo>
                <a:cubicBezTo>
                  <a:pt x="3356501" y="2189229"/>
                  <a:pt x="3506204" y="2098868"/>
                  <a:pt x="3525085" y="2125841"/>
                </a:cubicBezTo>
                <a:cubicBezTo>
                  <a:pt x="3543966" y="2152814"/>
                  <a:pt x="3425282" y="2302517"/>
                  <a:pt x="3266139" y="2376694"/>
                </a:cubicBezTo>
                <a:cubicBezTo>
                  <a:pt x="3106996" y="2450871"/>
                  <a:pt x="2756341" y="2508864"/>
                  <a:pt x="2570224" y="2570903"/>
                </a:cubicBezTo>
                <a:cubicBezTo>
                  <a:pt x="2384107" y="2632942"/>
                  <a:pt x="2102235" y="2717909"/>
                  <a:pt x="2149439" y="2748928"/>
                </a:cubicBezTo>
                <a:cubicBezTo>
                  <a:pt x="2196643" y="2779947"/>
                  <a:pt x="2686211" y="2734092"/>
                  <a:pt x="2853446" y="2757020"/>
                </a:cubicBezTo>
                <a:cubicBezTo>
                  <a:pt x="3020681" y="2779947"/>
                  <a:pt x="3209495" y="2839289"/>
                  <a:pt x="3152851" y="2886493"/>
                </a:cubicBezTo>
                <a:cubicBezTo>
                  <a:pt x="3096207" y="2933696"/>
                  <a:pt x="2737460" y="2978202"/>
                  <a:pt x="2513580" y="3040241"/>
                </a:cubicBezTo>
                <a:cubicBezTo>
                  <a:pt x="2289700" y="3102280"/>
                  <a:pt x="1817665" y="3222312"/>
                  <a:pt x="1809573" y="3258726"/>
                </a:cubicBezTo>
                <a:cubicBezTo>
                  <a:pt x="1801481" y="3295140"/>
                  <a:pt x="2268122" y="3250634"/>
                  <a:pt x="2465028" y="3258726"/>
                </a:cubicBezTo>
                <a:cubicBezTo>
                  <a:pt x="2661934" y="3266818"/>
                  <a:pt x="2954596" y="3272214"/>
                  <a:pt x="2991010" y="3307279"/>
                </a:cubicBezTo>
                <a:cubicBezTo>
                  <a:pt x="3027424" y="3342344"/>
                  <a:pt x="2807591" y="3389547"/>
                  <a:pt x="2683513" y="3469119"/>
                </a:cubicBezTo>
                <a:cubicBezTo>
                  <a:pt x="2559435" y="3548691"/>
                  <a:pt x="2376016" y="3725367"/>
                  <a:pt x="2246543" y="3784709"/>
                </a:cubicBezTo>
                <a:cubicBezTo>
                  <a:pt x="2117070" y="3844051"/>
                  <a:pt x="1859474" y="3795498"/>
                  <a:pt x="1906677" y="3825169"/>
                </a:cubicBezTo>
                <a:cubicBezTo>
                  <a:pt x="1953880" y="3854840"/>
                  <a:pt x="2494699" y="3907438"/>
                  <a:pt x="2529764" y="3962733"/>
                </a:cubicBezTo>
                <a:cubicBezTo>
                  <a:pt x="2564830" y="4018029"/>
                  <a:pt x="2230359" y="4129968"/>
                  <a:pt x="2117070" y="4156942"/>
                </a:cubicBezTo>
                <a:cubicBezTo>
                  <a:pt x="2003781" y="4183916"/>
                  <a:pt x="1855428" y="4093555"/>
                  <a:pt x="1850033" y="4124574"/>
                </a:cubicBezTo>
                <a:cubicBezTo>
                  <a:pt x="1844638" y="4155594"/>
                  <a:pt x="2022663" y="4282369"/>
                  <a:pt x="2084702" y="4343059"/>
                </a:cubicBezTo>
                <a:cubicBezTo>
                  <a:pt x="2146741" y="4403749"/>
                  <a:pt x="2247892" y="4463091"/>
                  <a:pt x="2222267" y="4488716"/>
                </a:cubicBezTo>
                <a:cubicBezTo>
                  <a:pt x="2196642" y="4514341"/>
                  <a:pt x="1991644" y="4468486"/>
                  <a:pt x="1930954" y="4496808"/>
                </a:cubicBezTo>
                <a:cubicBezTo>
                  <a:pt x="1870264" y="4525130"/>
                  <a:pt x="1932302" y="4664043"/>
                  <a:pt x="1858125" y="4658648"/>
                </a:cubicBezTo>
                <a:cubicBezTo>
                  <a:pt x="1783948" y="4653253"/>
                  <a:pt x="1572207" y="4560195"/>
                  <a:pt x="1485892" y="4464439"/>
                </a:cubicBezTo>
                <a:cubicBezTo>
                  <a:pt x="1399577" y="4368683"/>
                  <a:pt x="1376649" y="4314737"/>
                  <a:pt x="1340235" y="4084114"/>
                </a:cubicBezTo>
                <a:cubicBezTo>
                  <a:pt x="1303821" y="3853491"/>
                  <a:pt x="1365859" y="3718624"/>
                  <a:pt x="1170302" y="4051746"/>
                </a:cubicBezTo>
                <a:cubicBezTo>
                  <a:pt x="974745" y="4384868"/>
                  <a:pt x="362447" y="5718705"/>
                  <a:pt x="166890" y="6082847"/>
                </a:cubicBezTo>
                <a:cubicBezTo>
                  <a:pt x="-28667" y="6446989"/>
                  <a:pt x="-51595" y="6399785"/>
                  <a:pt x="94062" y="6058571"/>
                </a:cubicBezTo>
                <a:cubicBezTo>
                  <a:pt x="239719" y="5717357"/>
                  <a:pt x="905963" y="4398355"/>
                  <a:pt x="1040830" y="40355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6"/>
          <p:cNvSpPr txBox="1"/>
          <p:nvPr/>
        </p:nvSpPr>
        <p:spPr>
          <a:xfrm>
            <a:off x="9205595" y="6314440"/>
            <a:ext cx="2534285" cy="507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l">
              <a:spcBef>
                <a:spcPct val="50000"/>
              </a:spcBef>
            </a:pPr>
            <a:r>
              <a:rPr sz="2400" b="1">
                <a:ln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oved by the King" panose="02000000000000000000" pitchFamily="2" charset="0"/>
                <a:cs typeface="Loved by the King" panose="02000000000000000000" pitchFamily="2" charset="0"/>
              </a:rPr>
              <a:t>Bega Valley Seedsavers</a:t>
            </a:r>
            <a:endParaRPr sz="2400" b="1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oved by the King" panose="02000000000000000000" pitchFamily="2" charset="0"/>
              <a:cs typeface="Loved by the King" panose="02000000000000000000" pitchFamily="2" charset="0"/>
            </a:endParaRPr>
          </a:p>
        </p:txBody>
      </p:sp>
      <p:pic>
        <p:nvPicPr>
          <p:cNvPr id="100" name="Content Placeholder 99"/>
          <p:cNvPicPr>
            <a:picLocks noChangeAspect="1"/>
          </p:cNvPicPr>
          <p:nvPr>
            <p:ph type="pic" sz="quarter" idx="10"/>
          </p:nvPr>
        </p:nvPicPr>
        <p:blipFill>
          <a:blip r:embed="rId1"/>
          <a:srcRect t="10937"/>
          <a:stretch>
            <a:fillRect/>
          </a:stretch>
        </p:blipFill>
        <p:spPr>
          <a:xfrm>
            <a:off x="2461895" y="1939925"/>
            <a:ext cx="7299325" cy="42595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ot2hzvm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5B099"/>
      </a:accent1>
      <a:accent2>
        <a:srgbClr val="91C9B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国外模板制作字体">
      <a:majorFont>
        <a:latin typeface="Century Gothic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4ot2hzvm">
    <a:dk1>
      <a:srgbClr val="000000"/>
    </a:dk1>
    <a:lt1>
      <a:srgbClr val="FFFFFF"/>
    </a:lt1>
    <a:dk2>
      <a:srgbClr val="778495"/>
    </a:dk2>
    <a:lt2>
      <a:srgbClr val="F0F0F0"/>
    </a:lt2>
    <a:accent1>
      <a:srgbClr val="55B099"/>
    </a:accent1>
    <a:accent2>
      <a:srgbClr val="91C9B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4ot2hzvm">
    <a:dk1>
      <a:srgbClr val="000000"/>
    </a:dk1>
    <a:lt1>
      <a:srgbClr val="FFFFFF"/>
    </a:lt1>
    <a:dk2>
      <a:srgbClr val="778495"/>
    </a:dk2>
    <a:lt2>
      <a:srgbClr val="F0F0F0"/>
    </a:lt2>
    <a:accent1>
      <a:srgbClr val="55B099"/>
    </a:accent1>
    <a:accent2>
      <a:srgbClr val="91C9B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4ot2hzvm">
    <a:dk1>
      <a:srgbClr val="000000"/>
    </a:dk1>
    <a:lt1>
      <a:srgbClr val="FFFFFF"/>
    </a:lt1>
    <a:dk2>
      <a:srgbClr val="778495"/>
    </a:dk2>
    <a:lt2>
      <a:srgbClr val="F0F0F0"/>
    </a:lt2>
    <a:accent1>
      <a:srgbClr val="55B099"/>
    </a:accent1>
    <a:accent2>
      <a:srgbClr val="91C9B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4ot2hzvm">
    <a:dk1>
      <a:srgbClr val="000000"/>
    </a:dk1>
    <a:lt1>
      <a:srgbClr val="FFFFFF"/>
    </a:lt1>
    <a:dk2>
      <a:srgbClr val="778495"/>
    </a:dk2>
    <a:lt2>
      <a:srgbClr val="F0F0F0"/>
    </a:lt2>
    <a:accent1>
      <a:srgbClr val="55B099"/>
    </a:accent1>
    <a:accent2>
      <a:srgbClr val="91C9B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4ot2hzvm">
    <a:dk1>
      <a:srgbClr val="000000"/>
    </a:dk1>
    <a:lt1>
      <a:srgbClr val="FFFFFF"/>
    </a:lt1>
    <a:dk2>
      <a:srgbClr val="778495"/>
    </a:dk2>
    <a:lt2>
      <a:srgbClr val="F0F0F0"/>
    </a:lt2>
    <a:accent1>
      <a:srgbClr val="55B099"/>
    </a:accent1>
    <a:accent2>
      <a:srgbClr val="91C9B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4ot2hzvm">
    <a:dk1>
      <a:srgbClr val="000000"/>
    </a:dk1>
    <a:lt1>
      <a:srgbClr val="FFFFFF"/>
    </a:lt1>
    <a:dk2>
      <a:srgbClr val="778495"/>
    </a:dk2>
    <a:lt2>
      <a:srgbClr val="F0F0F0"/>
    </a:lt2>
    <a:accent1>
      <a:srgbClr val="55B099"/>
    </a:accent1>
    <a:accent2>
      <a:srgbClr val="91C9B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888</Words>
  <Application>WPS Presentation</Application>
  <PresentationFormat>宽屏</PresentationFormat>
  <Paragraphs>75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SimSun</vt:lpstr>
      <vt:lpstr>Wingdings</vt:lpstr>
      <vt:lpstr>Microsoft YaHei</vt:lpstr>
      <vt:lpstr>Arial Unicode MS</vt:lpstr>
      <vt:lpstr>Century Gothic</vt:lpstr>
      <vt:lpstr>Calibri</vt:lpstr>
      <vt:lpstr>Loved by the King</vt:lpstr>
      <vt:lpstr>Tahoma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WPS_1672787583</cp:lastModifiedBy>
  <cp:revision>132</cp:revision>
  <dcterms:created xsi:type="dcterms:W3CDTF">2025-06-25T06:28:17Z</dcterms:created>
  <dcterms:modified xsi:type="dcterms:W3CDTF">2025-07-01T00:13:46Z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3A72840A4C19477CA4DDD51A9F85A284_11</vt:lpwstr>
  </property>
  <property fmtid="{D5CDD505-2E9C-101B-9397-08002B2CF9AE}" pid="3" name="KSOProductBuildVer">
    <vt:lpwstr>1033-12.2.0.21546</vt:lpwstr>
  </property>
</Properties>
</file>